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8"/>
  </p:notesMasterIdLst>
  <p:sldIdLst>
    <p:sldId id="256" r:id="rId2"/>
    <p:sldId id="258" r:id="rId3"/>
    <p:sldId id="257" r:id="rId4"/>
    <p:sldId id="259" r:id="rId5"/>
    <p:sldId id="260" r:id="rId6"/>
    <p:sldId id="284" r:id="rId7"/>
    <p:sldId id="285" r:id="rId8"/>
    <p:sldId id="286" r:id="rId9"/>
    <p:sldId id="287" r:id="rId10"/>
    <p:sldId id="261" r:id="rId11"/>
    <p:sldId id="288" r:id="rId12"/>
    <p:sldId id="262" r:id="rId13"/>
    <p:sldId id="263" r:id="rId14"/>
    <p:sldId id="289" r:id="rId15"/>
    <p:sldId id="264" r:id="rId16"/>
    <p:sldId id="290" r:id="rId17"/>
    <p:sldId id="296" r:id="rId18"/>
    <p:sldId id="294" r:id="rId19"/>
    <p:sldId id="295" r:id="rId20"/>
    <p:sldId id="265" r:id="rId21"/>
    <p:sldId id="266" r:id="rId22"/>
    <p:sldId id="291" r:id="rId23"/>
    <p:sldId id="268" r:id="rId24"/>
    <p:sldId id="292" r:id="rId25"/>
    <p:sldId id="297" r:id="rId26"/>
    <p:sldId id="278" r:id="rId27"/>
  </p:sldIdLst>
  <p:sldSz cx="9144000" cy="5143500" type="screen16x9"/>
  <p:notesSz cx="6858000" cy="9144000"/>
  <p:embeddedFontLst>
    <p:embeddedFont>
      <p:font typeface="Calibri" panose="020F0502020204030204" pitchFamily="34" charset="0"/>
      <p:regular r:id="rId29"/>
      <p:bold r:id="rId30"/>
      <p:italic r:id="rId31"/>
      <p:boldItalic r:id="rId32"/>
    </p:embeddedFont>
    <p:embeddedFont>
      <p:font typeface="Montserrat" panose="020B0604020202020204" charset="0"/>
      <p:regular r:id="rId33"/>
      <p:bold r:id="rId34"/>
      <p:italic r:id="rId35"/>
      <p:boldItalic r:id="rId36"/>
    </p:embeddedFont>
    <p:embeddedFont>
      <p:font typeface="Montserrat ExtraBold" panose="020B0604020202020204" charset="0"/>
      <p:bold r:id="rId37"/>
      <p:italic r:id="rId38"/>
      <p:boldItalic r:id="rId39"/>
    </p:embeddedFont>
    <p:embeddedFont>
      <p:font typeface="Montserrat Light" panose="020B0604020202020204" charset="0"/>
      <p:regular r:id="rId40"/>
      <p:bold r:id="rId41"/>
      <p:italic r:id="rId42"/>
      <p:boldItalic r:id="rId43"/>
    </p:embeddedFont>
    <p:embeddedFont>
      <p:font typeface="Montserrat Medium" panose="020B0604020202020204" charset="0"/>
      <p:regular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116"/>
    <a:srgbClr val="FFBB5D"/>
    <a:srgbClr val="FFD3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C5B9835-793D-47E1-BC81-73CADEF0606C}">
  <a:tblStyle styleId="{3C5B9835-793D-47E1-BC81-73CADEF0606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71"/>
    <p:restoredTop sz="94624"/>
  </p:normalViewPr>
  <p:slideViewPr>
    <p:cSldViewPr snapToGrid="0" snapToObjects="1">
      <p:cViewPr varScale="1">
        <p:scale>
          <a:sx n="90" d="100"/>
          <a:sy n="90" d="100"/>
        </p:scale>
        <p:origin x="6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83678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02821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2491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58615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67523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0765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68371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23175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02815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5659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20630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1879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204082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1"/>
            </a:gs>
            <a:gs pos="100000">
              <a:schemeClr val="accent2"/>
            </a:gs>
          </a:gsLst>
          <a:lin ang="5400012" scaled="0"/>
        </a:gradFill>
        <a:effectLst/>
      </p:bgPr>
    </p:bg>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26"/>
            <a:ext cx="9144000" cy="5143523"/>
          </a:xfrm>
          <a:prstGeom prst="rect">
            <a:avLst/>
          </a:prstGeom>
          <a:noFill/>
          <a:ln>
            <a:noFill/>
          </a:ln>
        </p:spPr>
      </p:pic>
      <p:sp>
        <p:nvSpPr>
          <p:cNvPr id="11" name="Google Shape;11;p2"/>
          <p:cNvSpPr txBox="1">
            <a:spLocks noGrp="1"/>
          </p:cNvSpPr>
          <p:nvPr>
            <p:ph type="ctrTitle"/>
          </p:nvPr>
        </p:nvSpPr>
        <p:spPr>
          <a:xfrm>
            <a:off x="2302050" y="1223200"/>
            <a:ext cx="4539900" cy="2697000"/>
          </a:xfrm>
          <a:prstGeom prst="rect">
            <a:avLst/>
          </a:prstGeom>
        </p:spPr>
        <p:txBody>
          <a:bodyPr spcFirstLastPara="1" wrap="square" lIns="0" tIns="0" rIns="0" bIns="0"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 background">
  <p:cSld name="BLANK_1">
    <p:bg>
      <p:bgPr>
        <a:solidFill>
          <a:srgbClr val="000000"/>
        </a:solidFill>
        <a:effectLst/>
      </p:bgPr>
    </p:bg>
    <p:spTree>
      <p:nvGrpSpPr>
        <p:cNvPr id="1" name="Shape 55"/>
        <p:cNvGrpSpPr/>
        <p:nvPr/>
      </p:nvGrpSpPr>
      <p:grpSpPr>
        <a:xfrm>
          <a:off x="0" y="0"/>
          <a:ext cx="0" cy="0"/>
          <a:chOff x="0" y="0"/>
          <a:chExt cx="0" cy="0"/>
        </a:xfrm>
      </p:grpSpPr>
      <p:sp>
        <p:nvSpPr>
          <p:cNvPr id="56" name="Google Shape;56;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57" name="Google Shape;57;p12"/>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rgbClr val="4050E5"/>
            </a:gs>
            <a:gs pos="100000">
              <a:srgbClr val="C833FF"/>
            </a:gs>
          </a:gsLst>
          <a:lin ang="5400700" scaled="0"/>
        </a:gradFill>
        <a:effectLst/>
      </p:bgPr>
    </p:bg>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26"/>
            <a:ext cx="9144000" cy="5143523"/>
          </a:xfrm>
          <a:prstGeom prst="rect">
            <a:avLst/>
          </a:prstGeom>
          <a:noFill/>
          <a:ln>
            <a:noFill/>
          </a:ln>
        </p:spPr>
      </p:pic>
      <p:sp>
        <p:nvSpPr>
          <p:cNvPr id="14" name="Google Shape;14;p3"/>
          <p:cNvSpPr txBox="1">
            <a:spLocks noGrp="1"/>
          </p:cNvSpPr>
          <p:nvPr>
            <p:ph type="ctrTitle"/>
          </p:nvPr>
        </p:nvSpPr>
        <p:spPr>
          <a:xfrm>
            <a:off x="2438550" y="1811950"/>
            <a:ext cx="4266900" cy="11598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5" name="Google Shape;15;p3"/>
          <p:cNvSpPr txBox="1">
            <a:spLocks noGrp="1"/>
          </p:cNvSpPr>
          <p:nvPr>
            <p:ph type="subTitle" idx="1"/>
          </p:nvPr>
        </p:nvSpPr>
        <p:spPr>
          <a:xfrm>
            <a:off x="2438550" y="2840054"/>
            <a:ext cx="4266900" cy="784800"/>
          </a:xfrm>
          <a:prstGeom prst="rect">
            <a:avLst/>
          </a:prstGeom>
        </p:spPr>
        <p:txBody>
          <a:bodyPr spcFirstLastPara="1" wrap="square" lIns="0" tIns="0" rIns="0" bIns="0"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1000"/>
              </a:spcBef>
              <a:spcAft>
                <a:spcPts val="0"/>
              </a:spcAft>
              <a:buClr>
                <a:schemeClr val="lt1"/>
              </a:buClr>
              <a:buSzPts val="1800"/>
              <a:buNone/>
              <a:defRPr sz="1800">
                <a:solidFill>
                  <a:schemeClr val="lt1"/>
                </a:solidFill>
              </a:defRPr>
            </a:lvl2pPr>
            <a:lvl3pPr lvl="2" algn="ctr" rtl="0">
              <a:spcBef>
                <a:spcPts val="1000"/>
              </a:spcBef>
              <a:spcAft>
                <a:spcPts val="0"/>
              </a:spcAft>
              <a:buClr>
                <a:schemeClr val="lt1"/>
              </a:buClr>
              <a:buSzPts val="1800"/>
              <a:buNone/>
              <a:defRPr sz="1800">
                <a:solidFill>
                  <a:schemeClr val="lt1"/>
                </a:solidFill>
              </a:defRPr>
            </a:lvl3pPr>
            <a:lvl4pPr lvl="3" algn="ctr" rtl="0">
              <a:spcBef>
                <a:spcPts val="1000"/>
              </a:spcBef>
              <a:spcAft>
                <a:spcPts val="0"/>
              </a:spcAft>
              <a:buClr>
                <a:schemeClr val="lt1"/>
              </a:buClr>
              <a:buSzPts val="1800"/>
              <a:buNone/>
              <a:defRPr sz="1800">
                <a:solidFill>
                  <a:schemeClr val="lt1"/>
                </a:solidFill>
              </a:defRPr>
            </a:lvl4pPr>
            <a:lvl5pPr lvl="4" algn="ctr" rtl="0">
              <a:spcBef>
                <a:spcPts val="1000"/>
              </a:spcBef>
              <a:spcAft>
                <a:spcPts val="0"/>
              </a:spcAft>
              <a:buClr>
                <a:schemeClr val="lt1"/>
              </a:buClr>
              <a:buSzPts val="1800"/>
              <a:buNone/>
              <a:defRPr sz="1800">
                <a:solidFill>
                  <a:schemeClr val="lt1"/>
                </a:solidFill>
              </a:defRPr>
            </a:lvl5pPr>
            <a:lvl6pPr lvl="5" algn="ctr" rtl="0">
              <a:spcBef>
                <a:spcPts val="1000"/>
              </a:spcBef>
              <a:spcAft>
                <a:spcPts val="0"/>
              </a:spcAft>
              <a:buClr>
                <a:schemeClr val="lt1"/>
              </a:buClr>
              <a:buSzPts val="1800"/>
              <a:buNone/>
              <a:defRPr sz="1800">
                <a:solidFill>
                  <a:schemeClr val="lt1"/>
                </a:solidFill>
              </a:defRPr>
            </a:lvl6pPr>
            <a:lvl7pPr lvl="6" algn="ctr" rtl="0">
              <a:spcBef>
                <a:spcPts val="1000"/>
              </a:spcBef>
              <a:spcAft>
                <a:spcPts val="0"/>
              </a:spcAft>
              <a:buClr>
                <a:schemeClr val="lt1"/>
              </a:buClr>
              <a:buSzPts val="1800"/>
              <a:buNone/>
              <a:defRPr sz="1800">
                <a:solidFill>
                  <a:schemeClr val="lt1"/>
                </a:solidFill>
              </a:defRPr>
            </a:lvl7pPr>
            <a:lvl8pPr lvl="7" algn="ctr" rtl="0">
              <a:spcBef>
                <a:spcPts val="1000"/>
              </a:spcBef>
              <a:spcAft>
                <a:spcPts val="0"/>
              </a:spcAft>
              <a:buClr>
                <a:schemeClr val="lt1"/>
              </a:buClr>
              <a:buSzPts val="1800"/>
              <a:buNone/>
              <a:defRPr sz="1800">
                <a:solidFill>
                  <a:schemeClr val="lt1"/>
                </a:solidFill>
              </a:defRPr>
            </a:lvl8pPr>
            <a:lvl9pPr lvl="8" algn="ctr" rtl="0">
              <a:spcBef>
                <a:spcPts val="1000"/>
              </a:spcBef>
              <a:spcAft>
                <a:spcPts val="100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rgbClr val="FF8700"/>
            </a:gs>
            <a:gs pos="100000">
              <a:srgbClr val="FFD900"/>
            </a:gs>
          </a:gsLst>
          <a:lin ang="5400700" scaled="0"/>
        </a:gradFill>
        <a:effectLst/>
      </p:bgPr>
    </p:bg>
    <p:spTree>
      <p:nvGrpSpPr>
        <p:cNvPr id="1"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26"/>
            <a:ext cx="9144000" cy="5143523"/>
          </a:xfrm>
          <a:prstGeom prst="rect">
            <a:avLst/>
          </a:prstGeom>
          <a:noFill/>
          <a:ln>
            <a:noFill/>
          </a:ln>
        </p:spPr>
      </p:pic>
      <p:sp>
        <p:nvSpPr>
          <p:cNvPr id="18" name="Google Shape;18;p4"/>
          <p:cNvSpPr txBox="1">
            <a:spLocks noGrp="1"/>
          </p:cNvSpPr>
          <p:nvPr>
            <p:ph type="body" idx="1"/>
          </p:nvPr>
        </p:nvSpPr>
        <p:spPr>
          <a:xfrm>
            <a:off x="2370425" y="1780800"/>
            <a:ext cx="4403100" cy="1944300"/>
          </a:xfrm>
          <a:prstGeom prst="rect">
            <a:avLst/>
          </a:prstGeom>
        </p:spPr>
        <p:txBody>
          <a:bodyPr spcFirstLastPara="1" wrap="square" lIns="0" tIns="0" rIns="0" bIns="0" anchor="t" anchorCtr="0">
            <a:noAutofit/>
          </a:bodyPr>
          <a:lstStyle>
            <a:lvl1pPr marL="457200" lvl="0" indent="-368300" algn="ctr" rtl="0">
              <a:spcBef>
                <a:spcPts val="600"/>
              </a:spcBef>
              <a:spcAft>
                <a:spcPts val="0"/>
              </a:spcAft>
              <a:buClr>
                <a:schemeClr val="lt1"/>
              </a:buClr>
              <a:buSzPts val="2200"/>
              <a:buChar char="◦"/>
              <a:defRPr i="1">
                <a:solidFill>
                  <a:schemeClr val="lt1"/>
                </a:solidFill>
              </a:defRPr>
            </a:lvl1pPr>
            <a:lvl2pPr marL="914400" lvl="1" indent="-368300" algn="ctr" rtl="0">
              <a:spcBef>
                <a:spcPts val="1000"/>
              </a:spcBef>
              <a:spcAft>
                <a:spcPts val="0"/>
              </a:spcAft>
              <a:buClr>
                <a:schemeClr val="lt1"/>
              </a:buClr>
              <a:buSzPts val="2200"/>
              <a:buChar char="◦"/>
              <a:defRPr i="1">
                <a:solidFill>
                  <a:schemeClr val="lt1"/>
                </a:solidFill>
              </a:defRPr>
            </a:lvl2pPr>
            <a:lvl3pPr marL="1371600" lvl="2" indent="-368300" algn="ctr" rtl="0">
              <a:spcBef>
                <a:spcPts val="1000"/>
              </a:spcBef>
              <a:spcAft>
                <a:spcPts val="0"/>
              </a:spcAft>
              <a:buClr>
                <a:schemeClr val="lt1"/>
              </a:buClr>
              <a:buSzPts val="2200"/>
              <a:buChar char="◦"/>
              <a:defRPr i="1">
                <a:solidFill>
                  <a:schemeClr val="lt1"/>
                </a:solidFill>
              </a:defRPr>
            </a:lvl3pPr>
            <a:lvl4pPr marL="1828800" lvl="3" indent="-368300" algn="ctr" rtl="0">
              <a:spcBef>
                <a:spcPts val="1000"/>
              </a:spcBef>
              <a:spcAft>
                <a:spcPts val="0"/>
              </a:spcAft>
              <a:buClr>
                <a:schemeClr val="lt1"/>
              </a:buClr>
              <a:buSzPts val="2200"/>
              <a:buChar char="◦"/>
              <a:defRPr i="1">
                <a:solidFill>
                  <a:schemeClr val="lt1"/>
                </a:solidFill>
              </a:defRPr>
            </a:lvl4pPr>
            <a:lvl5pPr marL="2286000" lvl="4" indent="-368300" algn="ctr" rtl="0">
              <a:spcBef>
                <a:spcPts val="1000"/>
              </a:spcBef>
              <a:spcAft>
                <a:spcPts val="0"/>
              </a:spcAft>
              <a:buClr>
                <a:schemeClr val="lt1"/>
              </a:buClr>
              <a:buSzPts val="2200"/>
              <a:buChar char="◦"/>
              <a:defRPr i="1">
                <a:solidFill>
                  <a:schemeClr val="lt1"/>
                </a:solidFill>
              </a:defRPr>
            </a:lvl5pPr>
            <a:lvl6pPr marL="2743200" lvl="5" indent="-368300" algn="ctr" rtl="0">
              <a:spcBef>
                <a:spcPts val="1000"/>
              </a:spcBef>
              <a:spcAft>
                <a:spcPts val="0"/>
              </a:spcAft>
              <a:buClr>
                <a:schemeClr val="lt1"/>
              </a:buClr>
              <a:buSzPts val="2200"/>
              <a:buChar char="◦"/>
              <a:defRPr i="1">
                <a:solidFill>
                  <a:schemeClr val="lt1"/>
                </a:solidFill>
              </a:defRPr>
            </a:lvl6pPr>
            <a:lvl7pPr marL="3200400" lvl="6" indent="-368300" algn="ctr" rtl="0">
              <a:spcBef>
                <a:spcPts val="1000"/>
              </a:spcBef>
              <a:spcAft>
                <a:spcPts val="0"/>
              </a:spcAft>
              <a:buClr>
                <a:schemeClr val="lt1"/>
              </a:buClr>
              <a:buSzPts val="2200"/>
              <a:buChar char="◦"/>
              <a:defRPr i="1">
                <a:solidFill>
                  <a:schemeClr val="lt1"/>
                </a:solidFill>
              </a:defRPr>
            </a:lvl7pPr>
            <a:lvl8pPr marL="3657600" lvl="7" indent="-368300" algn="ctr" rtl="0">
              <a:spcBef>
                <a:spcPts val="1000"/>
              </a:spcBef>
              <a:spcAft>
                <a:spcPts val="0"/>
              </a:spcAft>
              <a:buClr>
                <a:schemeClr val="lt1"/>
              </a:buClr>
              <a:buSzPts val="2200"/>
              <a:buChar char="◦"/>
              <a:defRPr i="1">
                <a:solidFill>
                  <a:schemeClr val="lt1"/>
                </a:solidFill>
              </a:defRPr>
            </a:lvl8pPr>
            <a:lvl9pPr marL="4114800" lvl="8" indent="-368300" algn="ctr">
              <a:spcBef>
                <a:spcPts val="1000"/>
              </a:spcBef>
              <a:spcAft>
                <a:spcPts val="1000"/>
              </a:spcAft>
              <a:buClr>
                <a:schemeClr val="lt1"/>
              </a:buClr>
              <a:buSzPts val="2200"/>
              <a:buChar char="◦"/>
              <a:defRPr i="1">
                <a:solidFill>
                  <a:schemeClr val="lt1"/>
                </a:solidFill>
              </a:defRPr>
            </a:lvl9pPr>
          </a:lstStyle>
          <a:p>
            <a:endParaRPr/>
          </a:p>
        </p:txBody>
      </p:sp>
      <p:sp>
        <p:nvSpPr>
          <p:cNvPr id="19" name="Google Shape;19;p4"/>
          <p:cNvSpPr txBox="1"/>
          <p:nvPr/>
        </p:nvSpPr>
        <p:spPr>
          <a:xfrm>
            <a:off x="3593400" y="1162369"/>
            <a:ext cx="1957200" cy="653700"/>
          </a:xfrm>
          <a:prstGeom prst="rect">
            <a:avLst/>
          </a:prstGeom>
          <a:noFill/>
          <a:ln>
            <a:noFill/>
          </a:ln>
          <a:effectLst>
            <a:outerShdw blurRad="42863" dist="9525" dir="5400000" algn="bl" rotWithShape="0">
              <a:srgbClr val="000000">
                <a:alpha val="20000"/>
              </a:srgbClr>
            </a:outerShdw>
          </a:effectLst>
        </p:spPr>
        <p:txBody>
          <a:bodyPr spcFirstLastPara="1" wrap="square" lIns="0" tIns="0" rIns="0" bIns="0" anchor="t" anchorCtr="0">
            <a:noAutofit/>
          </a:bodyPr>
          <a:lstStyle/>
          <a:p>
            <a:pPr marL="0" lvl="0" indent="0" algn="ctr" rtl="0">
              <a:spcBef>
                <a:spcPts val="0"/>
              </a:spcBef>
              <a:spcAft>
                <a:spcPts val="0"/>
              </a:spcAft>
              <a:buNone/>
            </a:pPr>
            <a:r>
              <a:rPr lang="en" sz="7200" b="1">
                <a:solidFill>
                  <a:schemeClr val="lt1"/>
                </a:solidFill>
                <a:latin typeface="Montserrat"/>
                <a:ea typeface="Montserrat"/>
                <a:cs typeface="Montserrat"/>
                <a:sym typeface="Montserrat"/>
              </a:rPr>
              <a:t>“</a:t>
            </a:r>
            <a:endParaRPr sz="7200" b="1">
              <a:solidFill>
                <a:schemeClr val="lt1"/>
              </a:solidFill>
              <a:latin typeface="Montserrat"/>
              <a:ea typeface="Montserrat"/>
              <a:cs typeface="Montserrat"/>
              <a:sym typeface="Montserrat"/>
            </a:endParaRPr>
          </a:p>
        </p:txBody>
      </p:sp>
      <p:sp>
        <p:nvSpPr>
          <p:cNvPr id="20" name="Google Shape;20;p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1"/>
        <p:cNvGrpSpPr/>
        <p:nvPr/>
      </p:nvGrpSpPr>
      <p:grpSpPr>
        <a:xfrm>
          <a:off x="0" y="0"/>
          <a:ext cx="0" cy="0"/>
          <a:chOff x="0" y="0"/>
          <a:chExt cx="0" cy="0"/>
        </a:xfrm>
      </p:grpSpPr>
      <p:pic>
        <p:nvPicPr>
          <p:cNvPr id="22" name="Google Shape;22;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3" name="Google Shape;23;p5"/>
          <p:cNvSpPr txBox="1">
            <a:spLocks noGrp="1"/>
          </p:cNvSpPr>
          <p:nvPr>
            <p:ph type="title"/>
          </p:nvPr>
        </p:nvSpPr>
        <p:spPr>
          <a:xfrm>
            <a:off x="699000" y="911700"/>
            <a:ext cx="2020800" cy="3327600"/>
          </a:xfrm>
          <a:prstGeom prst="rect">
            <a:avLst/>
          </a:prstGeom>
        </p:spPr>
        <p:txBody>
          <a:bodyPr spcFirstLastPara="1" wrap="square" lIns="0" tIns="0" rIns="0" bIns="0" anchor="ctr"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24" name="Google Shape;24;p5"/>
          <p:cNvSpPr txBox="1">
            <a:spLocks noGrp="1"/>
          </p:cNvSpPr>
          <p:nvPr>
            <p:ph type="body" idx="1"/>
          </p:nvPr>
        </p:nvSpPr>
        <p:spPr>
          <a:xfrm>
            <a:off x="3844325" y="805325"/>
            <a:ext cx="4842600" cy="3548100"/>
          </a:xfrm>
          <a:prstGeom prst="rect">
            <a:avLst/>
          </a:prstGeom>
        </p:spPr>
        <p:txBody>
          <a:bodyPr spcFirstLastPara="1" wrap="square" lIns="0" tIns="0" rIns="0" bIns="0" anchor="ctr" anchorCtr="0">
            <a:noAutofit/>
          </a:bodyPr>
          <a:lstStyle>
            <a:lvl1pPr marL="457200" lvl="0" indent="-368300">
              <a:spcBef>
                <a:spcPts val="600"/>
              </a:spcBef>
              <a:spcAft>
                <a:spcPts val="0"/>
              </a:spcAft>
              <a:buSzPts val="2200"/>
              <a:buChar char="◦"/>
              <a:defRPr/>
            </a:lvl1pPr>
            <a:lvl2pPr marL="914400" lvl="1" indent="-368300">
              <a:spcBef>
                <a:spcPts val="1000"/>
              </a:spcBef>
              <a:spcAft>
                <a:spcPts val="0"/>
              </a:spcAft>
              <a:buSzPts val="2200"/>
              <a:buChar char="◦"/>
              <a:defRPr/>
            </a:lvl2pPr>
            <a:lvl3pPr marL="1371600" lvl="2" indent="-368300">
              <a:spcBef>
                <a:spcPts val="1000"/>
              </a:spcBef>
              <a:spcAft>
                <a:spcPts val="0"/>
              </a:spcAft>
              <a:buSzPts val="2200"/>
              <a:buChar char="◦"/>
              <a:defRPr/>
            </a:lvl3pPr>
            <a:lvl4pPr marL="1828800" lvl="3" indent="-368300">
              <a:spcBef>
                <a:spcPts val="1000"/>
              </a:spcBef>
              <a:spcAft>
                <a:spcPts val="0"/>
              </a:spcAft>
              <a:buSzPts val="2200"/>
              <a:buChar char="◦"/>
              <a:defRPr/>
            </a:lvl4pPr>
            <a:lvl5pPr marL="2286000" lvl="4" indent="-368300">
              <a:spcBef>
                <a:spcPts val="1000"/>
              </a:spcBef>
              <a:spcAft>
                <a:spcPts val="0"/>
              </a:spcAft>
              <a:buSzPts val="2200"/>
              <a:buChar char="◦"/>
              <a:defRPr/>
            </a:lvl5pPr>
            <a:lvl6pPr marL="2743200" lvl="5" indent="-368300">
              <a:spcBef>
                <a:spcPts val="1000"/>
              </a:spcBef>
              <a:spcAft>
                <a:spcPts val="0"/>
              </a:spcAft>
              <a:buSzPts val="2200"/>
              <a:buChar char="◦"/>
              <a:defRPr/>
            </a:lvl6pPr>
            <a:lvl7pPr marL="3200400" lvl="6" indent="-368300">
              <a:spcBef>
                <a:spcPts val="1000"/>
              </a:spcBef>
              <a:spcAft>
                <a:spcPts val="0"/>
              </a:spcAft>
              <a:buSzPts val="2200"/>
              <a:buChar char="◦"/>
              <a:defRPr/>
            </a:lvl7pPr>
            <a:lvl8pPr marL="3657600" lvl="7" indent="-368300">
              <a:spcBef>
                <a:spcPts val="1000"/>
              </a:spcBef>
              <a:spcAft>
                <a:spcPts val="0"/>
              </a:spcAft>
              <a:buSzPts val="2200"/>
              <a:buChar char="◦"/>
              <a:defRPr/>
            </a:lvl8pPr>
            <a:lvl9pPr marL="4114800" lvl="8" indent="-368300">
              <a:spcBef>
                <a:spcPts val="1000"/>
              </a:spcBef>
              <a:spcAft>
                <a:spcPts val="1000"/>
              </a:spcAft>
              <a:buSzPts val="2200"/>
              <a:buChar char="◦"/>
              <a:defRPr/>
            </a:lvl9pPr>
          </a:lstStyle>
          <a:p>
            <a:endParaRPr/>
          </a:p>
        </p:txBody>
      </p:sp>
      <p:sp>
        <p:nvSpPr>
          <p:cNvPr id="25" name="Google Shape;25;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_AND_BODY_1">
    <p:bg>
      <p:bgPr>
        <a:gradFill>
          <a:gsLst>
            <a:gs pos="0">
              <a:srgbClr val="8790B9"/>
            </a:gs>
            <a:gs pos="100000">
              <a:srgbClr val="D4ECFF"/>
            </a:gs>
          </a:gsLst>
          <a:lin ang="5400700" scaled="0"/>
        </a:gradFill>
        <a:effectLst/>
      </p:bgPr>
    </p:bg>
    <p:spTree>
      <p:nvGrpSpPr>
        <p:cNvPr id="1" name="Shape 26"/>
        <p:cNvGrpSpPr/>
        <p:nvPr/>
      </p:nvGrpSpPr>
      <p:grpSpPr>
        <a:xfrm>
          <a:off x="0" y="0"/>
          <a:ext cx="0" cy="0"/>
          <a:chOff x="0" y="0"/>
          <a:chExt cx="0" cy="0"/>
        </a:xfrm>
      </p:grpSpPr>
      <p:pic>
        <p:nvPicPr>
          <p:cNvPr id="27" name="Google Shape;27;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 name="Google Shape;28;p6"/>
          <p:cNvSpPr txBox="1">
            <a:spLocks noGrp="1"/>
          </p:cNvSpPr>
          <p:nvPr>
            <p:ph type="title"/>
          </p:nvPr>
        </p:nvSpPr>
        <p:spPr>
          <a:xfrm>
            <a:off x="699000" y="790150"/>
            <a:ext cx="3494700" cy="8280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2600"/>
              <a:buNone/>
              <a:defRPr>
                <a:solidFill>
                  <a:schemeClr val="dk1"/>
                </a:solidFill>
              </a:defRPr>
            </a:lvl1pPr>
            <a:lvl2pPr lvl="1" rtl="0">
              <a:spcBef>
                <a:spcPts val="0"/>
              </a:spcBef>
              <a:spcAft>
                <a:spcPts val="0"/>
              </a:spcAft>
              <a:buClr>
                <a:schemeClr val="dk1"/>
              </a:buClr>
              <a:buSzPts val="2600"/>
              <a:buNone/>
              <a:defRPr>
                <a:solidFill>
                  <a:schemeClr val="dk1"/>
                </a:solidFill>
              </a:defRPr>
            </a:lvl2pPr>
            <a:lvl3pPr lvl="2" rtl="0">
              <a:spcBef>
                <a:spcPts val="0"/>
              </a:spcBef>
              <a:spcAft>
                <a:spcPts val="0"/>
              </a:spcAft>
              <a:buClr>
                <a:schemeClr val="dk1"/>
              </a:buClr>
              <a:buSzPts val="2600"/>
              <a:buNone/>
              <a:defRPr>
                <a:solidFill>
                  <a:schemeClr val="dk1"/>
                </a:solidFill>
              </a:defRPr>
            </a:lvl3pPr>
            <a:lvl4pPr lvl="3" rtl="0">
              <a:spcBef>
                <a:spcPts val="0"/>
              </a:spcBef>
              <a:spcAft>
                <a:spcPts val="0"/>
              </a:spcAft>
              <a:buClr>
                <a:schemeClr val="dk1"/>
              </a:buClr>
              <a:buSzPts val="2600"/>
              <a:buNone/>
              <a:defRPr>
                <a:solidFill>
                  <a:schemeClr val="dk1"/>
                </a:solidFill>
              </a:defRPr>
            </a:lvl4pPr>
            <a:lvl5pPr lvl="4" rtl="0">
              <a:spcBef>
                <a:spcPts val="0"/>
              </a:spcBef>
              <a:spcAft>
                <a:spcPts val="0"/>
              </a:spcAft>
              <a:buClr>
                <a:schemeClr val="dk1"/>
              </a:buClr>
              <a:buSzPts val="2600"/>
              <a:buNone/>
              <a:defRPr>
                <a:solidFill>
                  <a:schemeClr val="dk1"/>
                </a:solidFill>
              </a:defRPr>
            </a:lvl5pPr>
            <a:lvl6pPr lvl="5" rtl="0">
              <a:spcBef>
                <a:spcPts val="0"/>
              </a:spcBef>
              <a:spcAft>
                <a:spcPts val="0"/>
              </a:spcAft>
              <a:buClr>
                <a:schemeClr val="dk1"/>
              </a:buClr>
              <a:buSzPts val="2600"/>
              <a:buNone/>
              <a:defRPr>
                <a:solidFill>
                  <a:schemeClr val="dk1"/>
                </a:solidFill>
              </a:defRPr>
            </a:lvl6pPr>
            <a:lvl7pPr lvl="6" rtl="0">
              <a:spcBef>
                <a:spcPts val="0"/>
              </a:spcBef>
              <a:spcAft>
                <a:spcPts val="0"/>
              </a:spcAft>
              <a:buClr>
                <a:schemeClr val="dk1"/>
              </a:buClr>
              <a:buSzPts val="2600"/>
              <a:buNone/>
              <a:defRPr>
                <a:solidFill>
                  <a:schemeClr val="dk1"/>
                </a:solidFill>
              </a:defRPr>
            </a:lvl7pPr>
            <a:lvl8pPr lvl="7" rtl="0">
              <a:spcBef>
                <a:spcPts val="0"/>
              </a:spcBef>
              <a:spcAft>
                <a:spcPts val="0"/>
              </a:spcAft>
              <a:buClr>
                <a:schemeClr val="dk1"/>
              </a:buClr>
              <a:buSzPts val="2600"/>
              <a:buNone/>
              <a:defRPr>
                <a:solidFill>
                  <a:schemeClr val="dk1"/>
                </a:solidFill>
              </a:defRPr>
            </a:lvl8pPr>
            <a:lvl9pPr lvl="8" rtl="0">
              <a:spcBef>
                <a:spcPts val="0"/>
              </a:spcBef>
              <a:spcAft>
                <a:spcPts val="0"/>
              </a:spcAft>
              <a:buClr>
                <a:schemeClr val="dk1"/>
              </a:buClr>
              <a:buSzPts val="2600"/>
              <a:buNone/>
              <a:defRPr>
                <a:solidFill>
                  <a:schemeClr val="dk1"/>
                </a:solidFill>
              </a:defRPr>
            </a:lvl9pPr>
          </a:lstStyle>
          <a:p>
            <a:endParaRPr/>
          </a:p>
        </p:txBody>
      </p:sp>
      <p:sp>
        <p:nvSpPr>
          <p:cNvPr id="29" name="Google Shape;29;p6"/>
          <p:cNvSpPr txBox="1">
            <a:spLocks noGrp="1"/>
          </p:cNvSpPr>
          <p:nvPr>
            <p:ph type="body" idx="1"/>
          </p:nvPr>
        </p:nvSpPr>
        <p:spPr>
          <a:xfrm>
            <a:off x="699000" y="1770225"/>
            <a:ext cx="3494700" cy="2583300"/>
          </a:xfrm>
          <a:prstGeom prst="rect">
            <a:avLst/>
          </a:prstGeom>
        </p:spPr>
        <p:txBody>
          <a:bodyPr spcFirstLastPara="1" wrap="square" lIns="0" tIns="0" rIns="0" bIns="0" anchor="t" anchorCtr="0">
            <a:noAutofit/>
          </a:bodyPr>
          <a:lstStyle>
            <a:lvl1pPr marL="457200" lvl="0" indent="-368300" rtl="0">
              <a:spcBef>
                <a:spcPts val="600"/>
              </a:spcBef>
              <a:spcAft>
                <a:spcPts val="0"/>
              </a:spcAft>
              <a:buSzPts val="2200"/>
              <a:buChar char="◦"/>
              <a:defRPr/>
            </a:lvl1pPr>
            <a:lvl2pPr marL="914400" lvl="1" indent="-368300" rtl="0">
              <a:spcBef>
                <a:spcPts val="1000"/>
              </a:spcBef>
              <a:spcAft>
                <a:spcPts val="0"/>
              </a:spcAft>
              <a:buSzPts val="2200"/>
              <a:buChar char="◦"/>
              <a:defRPr/>
            </a:lvl2pPr>
            <a:lvl3pPr marL="1371600" lvl="2" indent="-368300" rtl="0">
              <a:spcBef>
                <a:spcPts val="1000"/>
              </a:spcBef>
              <a:spcAft>
                <a:spcPts val="0"/>
              </a:spcAft>
              <a:buSzPts val="2200"/>
              <a:buChar char="◦"/>
              <a:defRPr/>
            </a:lvl3pPr>
            <a:lvl4pPr marL="1828800" lvl="3" indent="-368300" rtl="0">
              <a:spcBef>
                <a:spcPts val="1000"/>
              </a:spcBef>
              <a:spcAft>
                <a:spcPts val="0"/>
              </a:spcAft>
              <a:buSzPts val="2200"/>
              <a:buChar char="◦"/>
              <a:defRPr/>
            </a:lvl4pPr>
            <a:lvl5pPr marL="2286000" lvl="4" indent="-368300" rtl="0">
              <a:spcBef>
                <a:spcPts val="1000"/>
              </a:spcBef>
              <a:spcAft>
                <a:spcPts val="0"/>
              </a:spcAft>
              <a:buSzPts val="2200"/>
              <a:buChar char="◦"/>
              <a:defRPr/>
            </a:lvl5pPr>
            <a:lvl6pPr marL="2743200" lvl="5" indent="-368300" rtl="0">
              <a:spcBef>
                <a:spcPts val="1000"/>
              </a:spcBef>
              <a:spcAft>
                <a:spcPts val="0"/>
              </a:spcAft>
              <a:buSzPts val="2200"/>
              <a:buChar char="◦"/>
              <a:defRPr/>
            </a:lvl6pPr>
            <a:lvl7pPr marL="3200400" lvl="6" indent="-368300" rtl="0">
              <a:spcBef>
                <a:spcPts val="1000"/>
              </a:spcBef>
              <a:spcAft>
                <a:spcPts val="0"/>
              </a:spcAft>
              <a:buSzPts val="2200"/>
              <a:buChar char="◦"/>
              <a:defRPr/>
            </a:lvl7pPr>
            <a:lvl8pPr marL="3657600" lvl="7" indent="-368300" rtl="0">
              <a:spcBef>
                <a:spcPts val="1000"/>
              </a:spcBef>
              <a:spcAft>
                <a:spcPts val="0"/>
              </a:spcAft>
              <a:buSzPts val="2200"/>
              <a:buChar char="◦"/>
              <a:defRPr/>
            </a:lvl8pPr>
            <a:lvl9pPr marL="4114800" lvl="8" indent="-368300" rtl="0">
              <a:spcBef>
                <a:spcPts val="1000"/>
              </a:spcBef>
              <a:spcAft>
                <a:spcPts val="1000"/>
              </a:spcAft>
              <a:buSzPts val="2200"/>
              <a:buChar char="◦"/>
              <a:defRPr/>
            </a:lvl9pPr>
          </a:lstStyle>
          <a:p>
            <a:endParaRPr/>
          </a:p>
        </p:txBody>
      </p:sp>
      <p:sp>
        <p:nvSpPr>
          <p:cNvPr id="30" name="Google Shape;30;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gradFill>
          <a:gsLst>
            <a:gs pos="0">
              <a:srgbClr val="46E180"/>
            </a:gs>
            <a:gs pos="100000">
              <a:srgbClr val="B8DF32"/>
            </a:gs>
          </a:gsLst>
          <a:lin ang="5400700" scaled="0"/>
        </a:gradFill>
        <a:effectLst/>
      </p:bgPr>
    </p:bg>
    <p:spTree>
      <p:nvGrpSpPr>
        <p:cNvPr id="1" name="Shape 31"/>
        <p:cNvGrpSpPr/>
        <p:nvPr/>
      </p:nvGrpSpPr>
      <p:grpSpPr>
        <a:xfrm>
          <a:off x="0" y="0"/>
          <a:ext cx="0" cy="0"/>
          <a:chOff x="0" y="0"/>
          <a:chExt cx="0" cy="0"/>
        </a:xfrm>
      </p:grpSpPr>
      <p:pic>
        <p:nvPicPr>
          <p:cNvPr id="32" name="Google Shape;32;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3" name="Google Shape;33;p7"/>
          <p:cNvSpPr txBox="1">
            <a:spLocks noGrp="1"/>
          </p:cNvSpPr>
          <p:nvPr>
            <p:ph type="title"/>
          </p:nvPr>
        </p:nvSpPr>
        <p:spPr>
          <a:xfrm>
            <a:off x="699000" y="911700"/>
            <a:ext cx="2020800" cy="3327600"/>
          </a:xfrm>
          <a:prstGeom prst="rect">
            <a:avLst/>
          </a:prstGeom>
        </p:spPr>
        <p:txBody>
          <a:bodyPr spcFirstLastPara="1" wrap="square" lIns="0" tIns="0" rIns="0" bIns="0" anchor="ctr"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34" name="Google Shape;34;p7"/>
          <p:cNvSpPr txBox="1">
            <a:spLocks noGrp="1"/>
          </p:cNvSpPr>
          <p:nvPr>
            <p:ph type="body" idx="1"/>
          </p:nvPr>
        </p:nvSpPr>
        <p:spPr>
          <a:xfrm>
            <a:off x="3844325" y="805325"/>
            <a:ext cx="2250300" cy="3540600"/>
          </a:xfrm>
          <a:prstGeom prst="rect">
            <a:avLst/>
          </a:prstGeom>
        </p:spPr>
        <p:txBody>
          <a:bodyPr spcFirstLastPara="1" wrap="square" lIns="0" tIns="0" rIns="0" bIns="0" anchor="ctr" anchorCtr="0">
            <a:noAutofit/>
          </a:bodyPr>
          <a:lstStyle>
            <a:lvl1pPr marL="457200" lvl="0" indent="-342900">
              <a:spcBef>
                <a:spcPts val="600"/>
              </a:spcBef>
              <a:spcAft>
                <a:spcPts val="0"/>
              </a:spcAft>
              <a:buSzPts val="1800"/>
              <a:buChar char="◦"/>
              <a:defRPr sz="1800"/>
            </a:lvl1pPr>
            <a:lvl2pPr marL="914400" lvl="1" indent="-342900">
              <a:spcBef>
                <a:spcPts val="1000"/>
              </a:spcBef>
              <a:spcAft>
                <a:spcPts val="0"/>
              </a:spcAft>
              <a:buSzPts val="1800"/>
              <a:buChar char="◦"/>
              <a:defRPr sz="1800"/>
            </a:lvl2pPr>
            <a:lvl3pPr marL="1371600" lvl="2" indent="-342900">
              <a:spcBef>
                <a:spcPts val="1000"/>
              </a:spcBef>
              <a:spcAft>
                <a:spcPts val="0"/>
              </a:spcAft>
              <a:buSzPts val="1800"/>
              <a:buChar char="◦"/>
              <a:defRPr sz="1800"/>
            </a:lvl3pPr>
            <a:lvl4pPr marL="1828800" lvl="3" indent="-342900">
              <a:spcBef>
                <a:spcPts val="1000"/>
              </a:spcBef>
              <a:spcAft>
                <a:spcPts val="0"/>
              </a:spcAft>
              <a:buSzPts val="1800"/>
              <a:buChar char="◦"/>
              <a:defRPr sz="1800"/>
            </a:lvl4pPr>
            <a:lvl5pPr marL="2286000" lvl="4" indent="-342900">
              <a:spcBef>
                <a:spcPts val="1000"/>
              </a:spcBef>
              <a:spcAft>
                <a:spcPts val="0"/>
              </a:spcAft>
              <a:buSzPts val="1800"/>
              <a:buChar char="◦"/>
              <a:defRPr sz="1800"/>
            </a:lvl5pPr>
            <a:lvl6pPr marL="2743200" lvl="5" indent="-342900">
              <a:spcBef>
                <a:spcPts val="1000"/>
              </a:spcBef>
              <a:spcAft>
                <a:spcPts val="0"/>
              </a:spcAft>
              <a:buSzPts val="1800"/>
              <a:buChar char="◦"/>
              <a:defRPr sz="1800"/>
            </a:lvl6pPr>
            <a:lvl7pPr marL="3200400" lvl="6" indent="-342900">
              <a:spcBef>
                <a:spcPts val="1000"/>
              </a:spcBef>
              <a:spcAft>
                <a:spcPts val="0"/>
              </a:spcAft>
              <a:buSzPts val="1800"/>
              <a:buChar char="◦"/>
              <a:defRPr sz="1800"/>
            </a:lvl7pPr>
            <a:lvl8pPr marL="3657600" lvl="7" indent="-342900">
              <a:spcBef>
                <a:spcPts val="1000"/>
              </a:spcBef>
              <a:spcAft>
                <a:spcPts val="0"/>
              </a:spcAft>
              <a:buSzPts val="1800"/>
              <a:buChar char="◦"/>
              <a:defRPr sz="1800"/>
            </a:lvl8pPr>
            <a:lvl9pPr marL="4114800" lvl="8" indent="-342900">
              <a:spcBef>
                <a:spcPts val="1000"/>
              </a:spcBef>
              <a:spcAft>
                <a:spcPts val="1000"/>
              </a:spcAft>
              <a:buSzPts val="1800"/>
              <a:buChar char="◦"/>
              <a:defRPr sz="1800"/>
            </a:lvl9pPr>
          </a:lstStyle>
          <a:p>
            <a:endParaRPr/>
          </a:p>
        </p:txBody>
      </p:sp>
      <p:sp>
        <p:nvSpPr>
          <p:cNvPr id="35" name="Google Shape;35;p7"/>
          <p:cNvSpPr txBox="1">
            <a:spLocks noGrp="1"/>
          </p:cNvSpPr>
          <p:nvPr>
            <p:ph type="body" idx="2"/>
          </p:nvPr>
        </p:nvSpPr>
        <p:spPr>
          <a:xfrm>
            <a:off x="6436624" y="805325"/>
            <a:ext cx="2250300" cy="3540600"/>
          </a:xfrm>
          <a:prstGeom prst="rect">
            <a:avLst/>
          </a:prstGeom>
        </p:spPr>
        <p:txBody>
          <a:bodyPr spcFirstLastPara="1" wrap="square" lIns="0" tIns="0" rIns="0" bIns="0" anchor="ctr" anchorCtr="0">
            <a:noAutofit/>
          </a:bodyPr>
          <a:lstStyle>
            <a:lvl1pPr marL="457200" lvl="0" indent="-342900">
              <a:spcBef>
                <a:spcPts val="600"/>
              </a:spcBef>
              <a:spcAft>
                <a:spcPts val="0"/>
              </a:spcAft>
              <a:buSzPts val="1800"/>
              <a:buChar char="◦"/>
              <a:defRPr sz="1800"/>
            </a:lvl1pPr>
            <a:lvl2pPr marL="914400" lvl="1" indent="-342900">
              <a:spcBef>
                <a:spcPts val="1000"/>
              </a:spcBef>
              <a:spcAft>
                <a:spcPts val="0"/>
              </a:spcAft>
              <a:buSzPts val="1800"/>
              <a:buChar char="◦"/>
              <a:defRPr sz="1800"/>
            </a:lvl2pPr>
            <a:lvl3pPr marL="1371600" lvl="2" indent="-342900">
              <a:spcBef>
                <a:spcPts val="1000"/>
              </a:spcBef>
              <a:spcAft>
                <a:spcPts val="0"/>
              </a:spcAft>
              <a:buSzPts val="1800"/>
              <a:buChar char="◦"/>
              <a:defRPr sz="1800"/>
            </a:lvl3pPr>
            <a:lvl4pPr marL="1828800" lvl="3" indent="-342900">
              <a:spcBef>
                <a:spcPts val="1000"/>
              </a:spcBef>
              <a:spcAft>
                <a:spcPts val="0"/>
              </a:spcAft>
              <a:buSzPts val="1800"/>
              <a:buChar char="◦"/>
              <a:defRPr sz="1800"/>
            </a:lvl4pPr>
            <a:lvl5pPr marL="2286000" lvl="4" indent="-342900">
              <a:spcBef>
                <a:spcPts val="1000"/>
              </a:spcBef>
              <a:spcAft>
                <a:spcPts val="0"/>
              </a:spcAft>
              <a:buSzPts val="1800"/>
              <a:buChar char="◦"/>
              <a:defRPr sz="1800"/>
            </a:lvl5pPr>
            <a:lvl6pPr marL="2743200" lvl="5" indent="-342900">
              <a:spcBef>
                <a:spcPts val="1000"/>
              </a:spcBef>
              <a:spcAft>
                <a:spcPts val="0"/>
              </a:spcAft>
              <a:buSzPts val="1800"/>
              <a:buChar char="◦"/>
              <a:defRPr sz="1800"/>
            </a:lvl6pPr>
            <a:lvl7pPr marL="3200400" lvl="6" indent="-342900">
              <a:spcBef>
                <a:spcPts val="1000"/>
              </a:spcBef>
              <a:spcAft>
                <a:spcPts val="0"/>
              </a:spcAft>
              <a:buSzPts val="1800"/>
              <a:buChar char="◦"/>
              <a:defRPr sz="1800"/>
            </a:lvl7pPr>
            <a:lvl8pPr marL="3657600" lvl="7" indent="-342900">
              <a:spcBef>
                <a:spcPts val="1000"/>
              </a:spcBef>
              <a:spcAft>
                <a:spcPts val="0"/>
              </a:spcAft>
              <a:buSzPts val="1800"/>
              <a:buChar char="◦"/>
              <a:defRPr sz="1800"/>
            </a:lvl8pPr>
            <a:lvl9pPr marL="4114800" lvl="8" indent="-342900">
              <a:spcBef>
                <a:spcPts val="1000"/>
              </a:spcBef>
              <a:spcAft>
                <a:spcPts val="1000"/>
              </a:spcAft>
              <a:buSzPts val="1800"/>
              <a:buChar char="◦"/>
              <a:defRPr sz="1800"/>
            </a:lvl9pPr>
          </a:lstStyle>
          <a:p>
            <a:endParaRPr/>
          </a:p>
        </p:txBody>
      </p:sp>
      <p:sp>
        <p:nvSpPr>
          <p:cNvPr id="36" name="Google Shape;36;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bg>
      <p:bgPr>
        <a:gradFill>
          <a:gsLst>
            <a:gs pos="0">
              <a:srgbClr val="E61E7F"/>
            </a:gs>
            <a:gs pos="100000">
              <a:srgbClr val="FF9900"/>
            </a:gs>
          </a:gsLst>
          <a:lin ang="5400700" scaled="0"/>
        </a:gradFill>
        <a:effectLst/>
      </p:bgPr>
    </p:bg>
    <p:spTree>
      <p:nvGrpSpPr>
        <p:cNvPr id="1" name="Shape 37"/>
        <p:cNvGrpSpPr/>
        <p:nvPr/>
      </p:nvGrpSpPr>
      <p:grpSpPr>
        <a:xfrm>
          <a:off x="0" y="0"/>
          <a:ext cx="0" cy="0"/>
          <a:chOff x="0" y="0"/>
          <a:chExt cx="0" cy="0"/>
        </a:xfrm>
      </p:grpSpPr>
      <p:pic>
        <p:nvPicPr>
          <p:cNvPr id="38" name="Google Shape;38;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39" name="Google Shape;39;p8"/>
          <p:cNvSpPr txBox="1">
            <a:spLocks noGrp="1"/>
          </p:cNvSpPr>
          <p:nvPr>
            <p:ph type="title"/>
          </p:nvPr>
        </p:nvSpPr>
        <p:spPr>
          <a:xfrm>
            <a:off x="699000" y="911700"/>
            <a:ext cx="2020800" cy="3327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40" name="Google Shape;40;p8"/>
          <p:cNvSpPr txBox="1">
            <a:spLocks noGrp="1"/>
          </p:cNvSpPr>
          <p:nvPr>
            <p:ph type="body" idx="1"/>
          </p:nvPr>
        </p:nvSpPr>
        <p:spPr>
          <a:xfrm>
            <a:off x="3844325" y="797725"/>
            <a:ext cx="1481700" cy="3540600"/>
          </a:xfrm>
          <a:prstGeom prst="rect">
            <a:avLst/>
          </a:prstGeom>
        </p:spPr>
        <p:txBody>
          <a:bodyPr spcFirstLastPara="1" wrap="square" lIns="0" tIns="0" rIns="0" bIns="0" anchor="ctr" anchorCtr="0">
            <a:noAutofit/>
          </a:bodyPr>
          <a:lstStyle>
            <a:lvl1pPr marL="457200" lvl="0" indent="-317500" rtl="0">
              <a:spcBef>
                <a:spcPts val="600"/>
              </a:spcBef>
              <a:spcAft>
                <a:spcPts val="0"/>
              </a:spcAft>
              <a:buSzPts val="1400"/>
              <a:buChar char="◦"/>
              <a:defRPr sz="1400"/>
            </a:lvl1pPr>
            <a:lvl2pPr marL="914400" lvl="1" indent="-317500" rtl="0">
              <a:spcBef>
                <a:spcPts val="1000"/>
              </a:spcBef>
              <a:spcAft>
                <a:spcPts val="0"/>
              </a:spcAft>
              <a:buSzPts val="1400"/>
              <a:buChar char="◦"/>
              <a:defRPr sz="1400"/>
            </a:lvl2pPr>
            <a:lvl3pPr marL="1371600" lvl="2" indent="-317500" rtl="0">
              <a:spcBef>
                <a:spcPts val="1000"/>
              </a:spcBef>
              <a:spcAft>
                <a:spcPts val="0"/>
              </a:spcAft>
              <a:buSzPts val="1400"/>
              <a:buChar char="◦"/>
              <a:defRPr sz="1400"/>
            </a:lvl3pPr>
            <a:lvl4pPr marL="1828800" lvl="3" indent="-317500" rtl="0">
              <a:spcBef>
                <a:spcPts val="1000"/>
              </a:spcBef>
              <a:spcAft>
                <a:spcPts val="0"/>
              </a:spcAft>
              <a:buSzPts val="1400"/>
              <a:buChar char="◦"/>
              <a:defRPr sz="1400"/>
            </a:lvl4pPr>
            <a:lvl5pPr marL="2286000" lvl="4" indent="-317500" rtl="0">
              <a:spcBef>
                <a:spcPts val="1000"/>
              </a:spcBef>
              <a:spcAft>
                <a:spcPts val="0"/>
              </a:spcAft>
              <a:buSzPts val="1400"/>
              <a:buChar char="◦"/>
              <a:defRPr sz="1400"/>
            </a:lvl5pPr>
            <a:lvl6pPr marL="2743200" lvl="5" indent="-317500" rtl="0">
              <a:spcBef>
                <a:spcPts val="1000"/>
              </a:spcBef>
              <a:spcAft>
                <a:spcPts val="0"/>
              </a:spcAft>
              <a:buSzPts val="1400"/>
              <a:buChar char="◦"/>
              <a:defRPr sz="1400"/>
            </a:lvl6pPr>
            <a:lvl7pPr marL="3200400" lvl="6" indent="-317500" rtl="0">
              <a:spcBef>
                <a:spcPts val="1000"/>
              </a:spcBef>
              <a:spcAft>
                <a:spcPts val="0"/>
              </a:spcAft>
              <a:buSzPts val="1400"/>
              <a:buChar char="◦"/>
              <a:defRPr sz="1400"/>
            </a:lvl7pPr>
            <a:lvl8pPr marL="3657600" lvl="7" indent="-317500" rtl="0">
              <a:spcBef>
                <a:spcPts val="1000"/>
              </a:spcBef>
              <a:spcAft>
                <a:spcPts val="0"/>
              </a:spcAft>
              <a:buSzPts val="1400"/>
              <a:buChar char="◦"/>
              <a:defRPr sz="1400"/>
            </a:lvl8pPr>
            <a:lvl9pPr marL="4114800" lvl="8" indent="-317500" rtl="0">
              <a:spcBef>
                <a:spcPts val="1000"/>
              </a:spcBef>
              <a:spcAft>
                <a:spcPts val="1000"/>
              </a:spcAft>
              <a:buSzPts val="1400"/>
              <a:buChar char="◦"/>
              <a:defRPr sz="1400"/>
            </a:lvl9pPr>
          </a:lstStyle>
          <a:p>
            <a:endParaRPr/>
          </a:p>
        </p:txBody>
      </p:sp>
      <p:sp>
        <p:nvSpPr>
          <p:cNvPr id="41" name="Google Shape;41;p8"/>
          <p:cNvSpPr txBox="1">
            <a:spLocks noGrp="1"/>
          </p:cNvSpPr>
          <p:nvPr>
            <p:ph type="body" idx="2"/>
          </p:nvPr>
        </p:nvSpPr>
        <p:spPr>
          <a:xfrm>
            <a:off x="5524777" y="797725"/>
            <a:ext cx="1481700" cy="3540600"/>
          </a:xfrm>
          <a:prstGeom prst="rect">
            <a:avLst/>
          </a:prstGeom>
        </p:spPr>
        <p:txBody>
          <a:bodyPr spcFirstLastPara="1" wrap="square" lIns="0" tIns="0" rIns="0" bIns="0" anchor="ctr" anchorCtr="0">
            <a:noAutofit/>
          </a:bodyPr>
          <a:lstStyle>
            <a:lvl1pPr marL="457200" lvl="0" indent="-317500" rtl="0">
              <a:spcBef>
                <a:spcPts val="600"/>
              </a:spcBef>
              <a:spcAft>
                <a:spcPts val="0"/>
              </a:spcAft>
              <a:buSzPts val="1400"/>
              <a:buChar char="◦"/>
              <a:defRPr sz="1400"/>
            </a:lvl1pPr>
            <a:lvl2pPr marL="914400" lvl="1" indent="-317500" rtl="0">
              <a:spcBef>
                <a:spcPts val="1000"/>
              </a:spcBef>
              <a:spcAft>
                <a:spcPts val="0"/>
              </a:spcAft>
              <a:buSzPts val="1400"/>
              <a:buChar char="◦"/>
              <a:defRPr sz="1400"/>
            </a:lvl2pPr>
            <a:lvl3pPr marL="1371600" lvl="2" indent="-317500" rtl="0">
              <a:spcBef>
                <a:spcPts val="1000"/>
              </a:spcBef>
              <a:spcAft>
                <a:spcPts val="0"/>
              </a:spcAft>
              <a:buSzPts val="1400"/>
              <a:buChar char="◦"/>
              <a:defRPr sz="1400"/>
            </a:lvl3pPr>
            <a:lvl4pPr marL="1828800" lvl="3" indent="-317500" rtl="0">
              <a:spcBef>
                <a:spcPts val="1000"/>
              </a:spcBef>
              <a:spcAft>
                <a:spcPts val="0"/>
              </a:spcAft>
              <a:buSzPts val="1400"/>
              <a:buChar char="◦"/>
              <a:defRPr sz="1400"/>
            </a:lvl4pPr>
            <a:lvl5pPr marL="2286000" lvl="4" indent="-317500" rtl="0">
              <a:spcBef>
                <a:spcPts val="1000"/>
              </a:spcBef>
              <a:spcAft>
                <a:spcPts val="0"/>
              </a:spcAft>
              <a:buSzPts val="1400"/>
              <a:buChar char="◦"/>
              <a:defRPr sz="1400"/>
            </a:lvl5pPr>
            <a:lvl6pPr marL="2743200" lvl="5" indent="-317500" rtl="0">
              <a:spcBef>
                <a:spcPts val="1000"/>
              </a:spcBef>
              <a:spcAft>
                <a:spcPts val="0"/>
              </a:spcAft>
              <a:buSzPts val="1400"/>
              <a:buChar char="◦"/>
              <a:defRPr sz="1400"/>
            </a:lvl6pPr>
            <a:lvl7pPr marL="3200400" lvl="6" indent="-317500" rtl="0">
              <a:spcBef>
                <a:spcPts val="1000"/>
              </a:spcBef>
              <a:spcAft>
                <a:spcPts val="0"/>
              </a:spcAft>
              <a:buSzPts val="1400"/>
              <a:buChar char="◦"/>
              <a:defRPr sz="1400"/>
            </a:lvl7pPr>
            <a:lvl8pPr marL="3657600" lvl="7" indent="-317500" rtl="0">
              <a:spcBef>
                <a:spcPts val="1000"/>
              </a:spcBef>
              <a:spcAft>
                <a:spcPts val="0"/>
              </a:spcAft>
              <a:buSzPts val="1400"/>
              <a:buChar char="◦"/>
              <a:defRPr sz="1400"/>
            </a:lvl8pPr>
            <a:lvl9pPr marL="4114800" lvl="8" indent="-317500" rtl="0">
              <a:spcBef>
                <a:spcPts val="1000"/>
              </a:spcBef>
              <a:spcAft>
                <a:spcPts val="1000"/>
              </a:spcAft>
              <a:buSzPts val="1400"/>
              <a:buChar char="◦"/>
              <a:defRPr sz="1400"/>
            </a:lvl9pPr>
          </a:lstStyle>
          <a:p>
            <a:endParaRPr/>
          </a:p>
        </p:txBody>
      </p:sp>
      <p:sp>
        <p:nvSpPr>
          <p:cNvPr id="42" name="Google Shape;42;p8"/>
          <p:cNvSpPr txBox="1">
            <a:spLocks noGrp="1"/>
          </p:cNvSpPr>
          <p:nvPr>
            <p:ph type="body" idx="3"/>
          </p:nvPr>
        </p:nvSpPr>
        <p:spPr>
          <a:xfrm>
            <a:off x="7205229" y="797725"/>
            <a:ext cx="1481700" cy="3540600"/>
          </a:xfrm>
          <a:prstGeom prst="rect">
            <a:avLst/>
          </a:prstGeom>
        </p:spPr>
        <p:txBody>
          <a:bodyPr spcFirstLastPara="1" wrap="square" lIns="0" tIns="0" rIns="0" bIns="0" anchor="ctr" anchorCtr="0">
            <a:noAutofit/>
          </a:bodyPr>
          <a:lstStyle>
            <a:lvl1pPr marL="457200" lvl="0" indent="-317500" rtl="0">
              <a:spcBef>
                <a:spcPts val="600"/>
              </a:spcBef>
              <a:spcAft>
                <a:spcPts val="0"/>
              </a:spcAft>
              <a:buSzPts val="1400"/>
              <a:buChar char="◦"/>
              <a:defRPr sz="1400"/>
            </a:lvl1pPr>
            <a:lvl2pPr marL="914400" lvl="1" indent="-317500" rtl="0">
              <a:spcBef>
                <a:spcPts val="1000"/>
              </a:spcBef>
              <a:spcAft>
                <a:spcPts val="0"/>
              </a:spcAft>
              <a:buSzPts val="1400"/>
              <a:buChar char="◦"/>
              <a:defRPr sz="1400"/>
            </a:lvl2pPr>
            <a:lvl3pPr marL="1371600" lvl="2" indent="-317500" rtl="0">
              <a:spcBef>
                <a:spcPts val="1000"/>
              </a:spcBef>
              <a:spcAft>
                <a:spcPts val="0"/>
              </a:spcAft>
              <a:buSzPts val="1400"/>
              <a:buChar char="◦"/>
              <a:defRPr sz="1400"/>
            </a:lvl3pPr>
            <a:lvl4pPr marL="1828800" lvl="3" indent="-317500" rtl="0">
              <a:spcBef>
                <a:spcPts val="1000"/>
              </a:spcBef>
              <a:spcAft>
                <a:spcPts val="0"/>
              </a:spcAft>
              <a:buSzPts val="1400"/>
              <a:buChar char="◦"/>
              <a:defRPr sz="1400"/>
            </a:lvl4pPr>
            <a:lvl5pPr marL="2286000" lvl="4" indent="-317500" rtl="0">
              <a:spcBef>
                <a:spcPts val="1000"/>
              </a:spcBef>
              <a:spcAft>
                <a:spcPts val="0"/>
              </a:spcAft>
              <a:buSzPts val="1400"/>
              <a:buChar char="◦"/>
              <a:defRPr sz="1400"/>
            </a:lvl5pPr>
            <a:lvl6pPr marL="2743200" lvl="5" indent="-317500" rtl="0">
              <a:spcBef>
                <a:spcPts val="1000"/>
              </a:spcBef>
              <a:spcAft>
                <a:spcPts val="0"/>
              </a:spcAft>
              <a:buSzPts val="1400"/>
              <a:buChar char="◦"/>
              <a:defRPr sz="1400"/>
            </a:lvl6pPr>
            <a:lvl7pPr marL="3200400" lvl="6" indent="-317500" rtl="0">
              <a:spcBef>
                <a:spcPts val="1000"/>
              </a:spcBef>
              <a:spcAft>
                <a:spcPts val="0"/>
              </a:spcAft>
              <a:buSzPts val="1400"/>
              <a:buChar char="◦"/>
              <a:defRPr sz="1400"/>
            </a:lvl7pPr>
            <a:lvl8pPr marL="3657600" lvl="7" indent="-317500" rtl="0">
              <a:spcBef>
                <a:spcPts val="1000"/>
              </a:spcBef>
              <a:spcAft>
                <a:spcPts val="0"/>
              </a:spcAft>
              <a:buSzPts val="1400"/>
              <a:buChar char="◦"/>
              <a:defRPr sz="1400"/>
            </a:lvl8pPr>
            <a:lvl9pPr marL="4114800" lvl="8" indent="-317500" rtl="0">
              <a:spcBef>
                <a:spcPts val="1000"/>
              </a:spcBef>
              <a:spcAft>
                <a:spcPts val="1000"/>
              </a:spcAft>
              <a:buSzPts val="1400"/>
              <a:buChar char="◦"/>
              <a:defRPr sz="1400"/>
            </a:lvl9pPr>
          </a:lstStyle>
          <a:p>
            <a:endParaRPr/>
          </a:p>
        </p:txBody>
      </p:sp>
      <p:sp>
        <p:nvSpPr>
          <p:cNvPr id="43" name="Google Shape;43;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rgbClr val="FF8700"/>
            </a:gs>
            <a:gs pos="100000">
              <a:srgbClr val="FFD900"/>
            </a:gs>
          </a:gsLst>
          <a:lin ang="5400700" scaled="0"/>
        </a:gradFill>
        <a:effectLst/>
      </p:bgPr>
    </p:bg>
    <p:spTree>
      <p:nvGrpSpPr>
        <p:cNvPr id="1"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6" name="Google Shape;46;p9"/>
          <p:cNvSpPr txBox="1">
            <a:spLocks noGrp="1"/>
          </p:cNvSpPr>
          <p:nvPr>
            <p:ph type="title"/>
          </p:nvPr>
        </p:nvSpPr>
        <p:spPr>
          <a:xfrm>
            <a:off x="699000" y="911700"/>
            <a:ext cx="2020800" cy="3327600"/>
          </a:xfrm>
          <a:prstGeom prst="rect">
            <a:avLst/>
          </a:prstGeom>
        </p:spPr>
        <p:txBody>
          <a:bodyPr spcFirstLastPara="1" wrap="square" lIns="0" tIns="0" rIns="0" bIns="0" anchor="ctr"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47" name="Google Shape;47;p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gradFill>
          <a:gsLst>
            <a:gs pos="0">
              <a:srgbClr val="E61E7F"/>
            </a:gs>
            <a:gs pos="100000">
              <a:srgbClr val="FF9900"/>
            </a:gs>
          </a:gsLst>
          <a:lin ang="5400700" scaled="0"/>
        </a:gradFill>
        <a:effectLst/>
      </p:bgPr>
    </p:bg>
    <p:spTree>
      <p:nvGrpSpPr>
        <p:cNvPr id="1" name="Shape 52"/>
        <p:cNvGrpSpPr/>
        <p:nvPr/>
      </p:nvGrpSpPr>
      <p:grpSpPr>
        <a:xfrm>
          <a:off x="0" y="0"/>
          <a:ext cx="0" cy="0"/>
          <a:chOff x="0" y="0"/>
          <a:chExt cx="0" cy="0"/>
        </a:xfrm>
      </p:grpSpPr>
      <p:sp>
        <p:nvSpPr>
          <p:cNvPr id="53" name="Google Shape;53;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54" name="Google Shape;54;p11"/>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3C78D8"/>
            </a:gs>
            <a:gs pos="100000">
              <a:srgbClr val="00FFFF"/>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9000" y="911700"/>
            <a:ext cx="2020800" cy="3327600"/>
          </a:xfrm>
          <a:prstGeom prst="rect">
            <a:avLst/>
          </a:prstGeom>
          <a:noFill/>
          <a:ln>
            <a:noFill/>
          </a:ln>
          <a:effectLst>
            <a:outerShdw blurRad="42863" dist="9525" dir="5400000" algn="bl" rotWithShape="0">
              <a:srgbClr val="000000">
                <a:alpha val="20000"/>
              </a:srgbClr>
            </a:outerShdw>
          </a:effectLst>
        </p:spPr>
        <p:txBody>
          <a:bodyPr spcFirstLastPara="1" wrap="square" lIns="0" tIns="0" rIns="0" bIns="0" anchor="ctr" anchorCtr="0">
            <a:noAutofit/>
          </a:bodyPr>
          <a:lstStyle>
            <a:lvl1pPr lvl="0">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2pPr>
            <a:lvl3pPr lvl="2">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3pPr>
            <a:lvl4pPr lvl="3">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4pPr>
            <a:lvl5pPr lvl="4">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5pPr>
            <a:lvl6pPr lvl="5">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6pPr>
            <a:lvl7pPr lvl="6">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7pPr>
            <a:lvl8pPr lvl="7">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8pPr>
            <a:lvl9pPr lvl="8">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9pPr>
          </a:lstStyle>
          <a:p>
            <a:endParaRPr/>
          </a:p>
        </p:txBody>
      </p:sp>
      <p:sp>
        <p:nvSpPr>
          <p:cNvPr id="7" name="Google Shape;7;p1"/>
          <p:cNvSpPr txBox="1">
            <a:spLocks noGrp="1"/>
          </p:cNvSpPr>
          <p:nvPr>
            <p:ph type="body" idx="1"/>
          </p:nvPr>
        </p:nvSpPr>
        <p:spPr>
          <a:xfrm>
            <a:off x="3844325" y="805325"/>
            <a:ext cx="4842600" cy="3548100"/>
          </a:xfrm>
          <a:prstGeom prst="rect">
            <a:avLst/>
          </a:prstGeom>
          <a:noFill/>
          <a:ln>
            <a:noFill/>
          </a:ln>
        </p:spPr>
        <p:txBody>
          <a:bodyPr spcFirstLastPara="1" wrap="square" lIns="0" tIns="0" rIns="0" bIns="0" anchor="ctr" anchorCtr="0">
            <a:noAutofit/>
          </a:bodyPr>
          <a:lstStyle>
            <a:lvl1pPr marL="457200" lvl="0" indent="-368300">
              <a:lnSpc>
                <a:spcPct val="115000"/>
              </a:lnSpc>
              <a:spcBef>
                <a:spcPts val="600"/>
              </a:spcBef>
              <a:spcAft>
                <a:spcPts val="0"/>
              </a:spcAft>
              <a:buClr>
                <a:schemeClr val="dk2"/>
              </a:buClr>
              <a:buSzPts val="2200"/>
              <a:buFont typeface="Montserrat Light"/>
              <a:buChar char="◦"/>
              <a:defRPr sz="2200">
                <a:solidFill>
                  <a:schemeClr val="dk1"/>
                </a:solidFill>
                <a:latin typeface="Montserrat Light"/>
                <a:ea typeface="Montserrat Light"/>
                <a:cs typeface="Montserrat Light"/>
                <a:sym typeface="Montserrat Light"/>
              </a:defRPr>
            </a:lvl1pPr>
            <a:lvl2pPr marL="914400" lvl="1" indent="-368300">
              <a:lnSpc>
                <a:spcPct val="115000"/>
              </a:lnSpc>
              <a:spcBef>
                <a:spcPts val="1000"/>
              </a:spcBef>
              <a:spcAft>
                <a:spcPts val="0"/>
              </a:spcAft>
              <a:buClr>
                <a:schemeClr val="dk2"/>
              </a:buClr>
              <a:buSzPts val="2200"/>
              <a:buFont typeface="Montserrat Light"/>
              <a:buChar char="◦"/>
              <a:defRPr sz="2200">
                <a:solidFill>
                  <a:schemeClr val="dk1"/>
                </a:solidFill>
                <a:latin typeface="Montserrat Light"/>
                <a:ea typeface="Montserrat Light"/>
                <a:cs typeface="Montserrat Light"/>
                <a:sym typeface="Montserrat Light"/>
              </a:defRPr>
            </a:lvl2pPr>
            <a:lvl3pPr marL="1371600" lvl="2" indent="-368300">
              <a:lnSpc>
                <a:spcPct val="115000"/>
              </a:lnSpc>
              <a:spcBef>
                <a:spcPts val="1000"/>
              </a:spcBef>
              <a:spcAft>
                <a:spcPts val="0"/>
              </a:spcAft>
              <a:buClr>
                <a:schemeClr val="dk2"/>
              </a:buClr>
              <a:buSzPts val="2200"/>
              <a:buFont typeface="Montserrat Light"/>
              <a:buChar char="◦"/>
              <a:defRPr sz="2200">
                <a:solidFill>
                  <a:schemeClr val="dk1"/>
                </a:solidFill>
                <a:latin typeface="Montserrat Light"/>
                <a:ea typeface="Montserrat Light"/>
                <a:cs typeface="Montserrat Light"/>
                <a:sym typeface="Montserrat Light"/>
              </a:defRPr>
            </a:lvl3pPr>
            <a:lvl4pPr marL="1828800" lvl="3" indent="-368300">
              <a:lnSpc>
                <a:spcPct val="115000"/>
              </a:lnSpc>
              <a:spcBef>
                <a:spcPts val="1000"/>
              </a:spcBef>
              <a:spcAft>
                <a:spcPts val="0"/>
              </a:spcAft>
              <a:buClr>
                <a:schemeClr val="dk1"/>
              </a:buClr>
              <a:buSzPts val="2200"/>
              <a:buFont typeface="Montserrat Light"/>
              <a:buChar char="◦"/>
              <a:defRPr sz="2200">
                <a:solidFill>
                  <a:schemeClr val="dk1"/>
                </a:solidFill>
                <a:latin typeface="Montserrat Light"/>
                <a:ea typeface="Montserrat Light"/>
                <a:cs typeface="Montserrat Light"/>
                <a:sym typeface="Montserrat Light"/>
              </a:defRPr>
            </a:lvl4pPr>
            <a:lvl5pPr marL="2286000" lvl="4" indent="-368300">
              <a:lnSpc>
                <a:spcPct val="115000"/>
              </a:lnSpc>
              <a:spcBef>
                <a:spcPts val="1000"/>
              </a:spcBef>
              <a:spcAft>
                <a:spcPts val="0"/>
              </a:spcAft>
              <a:buClr>
                <a:schemeClr val="dk1"/>
              </a:buClr>
              <a:buSzPts val="2200"/>
              <a:buFont typeface="Montserrat Light"/>
              <a:buChar char="◦"/>
              <a:defRPr sz="2200">
                <a:solidFill>
                  <a:schemeClr val="dk1"/>
                </a:solidFill>
                <a:latin typeface="Montserrat Light"/>
                <a:ea typeface="Montserrat Light"/>
                <a:cs typeface="Montserrat Light"/>
                <a:sym typeface="Montserrat Light"/>
              </a:defRPr>
            </a:lvl5pPr>
            <a:lvl6pPr marL="2743200" lvl="5" indent="-368300">
              <a:lnSpc>
                <a:spcPct val="115000"/>
              </a:lnSpc>
              <a:spcBef>
                <a:spcPts val="1000"/>
              </a:spcBef>
              <a:spcAft>
                <a:spcPts val="0"/>
              </a:spcAft>
              <a:buClr>
                <a:schemeClr val="dk1"/>
              </a:buClr>
              <a:buSzPts val="2200"/>
              <a:buFont typeface="Montserrat Light"/>
              <a:buChar char="◦"/>
              <a:defRPr sz="2200">
                <a:solidFill>
                  <a:schemeClr val="dk1"/>
                </a:solidFill>
                <a:latin typeface="Montserrat Light"/>
                <a:ea typeface="Montserrat Light"/>
                <a:cs typeface="Montserrat Light"/>
                <a:sym typeface="Montserrat Light"/>
              </a:defRPr>
            </a:lvl6pPr>
            <a:lvl7pPr marL="3200400" lvl="6" indent="-368300">
              <a:lnSpc>
                <a:spcPct val="115000"/>
              </a:lnSpc>
              <a:spcBef>
                <a:spcPts val="1000"/>
              </a:spcBef>
              <a:spcAft>
                <a:spcPts val="0"/>
              </a:spcAft>
              <a:buClr>
                <a:schemeClr val="dk1"/>
              </a:buClr>
              <a:buSzPts val="2200"/>
              <a:buFont typeface="Montserrat Light"/>
              <a:buChar char="◦"/>
              <a:defRPr sz="2200">
                <a:solidFill>
                  <a:schemeClr val="dk1"/>
                </a:solidFill>
                <a:latin typeface="Montserrat Light"/>
                <a:ea typeface="Montserrat Light"/>
                <a:cs typeface="Montserrat Light"/>
                <a:sym typeface="Montserrat Light"/>
              </a:defRPr>
            </a:lvl7pPr>
            <a:lvl8pPr marL="3657600" lvl="7" indent="-368300">
              <a:lnSpc>
                <a:spcPct val="115000"/>
              </a:lnSpc>
              <a:spcBef>
                <a:spcPts val="1000"/>
              </a:spcBef>
              <a:spcAft>
                <a:spcPts val="0"/>
              </a:spcAft>
              <a:buClr>
                <a:schemeClr val="dk1"/>
              </a:buClr>
              <a:buSzPts val="2200"/>
              <a:buFont typeface="Montserrat Light"/>
              <a:buChar char="◦"/>
              <a:defRPr sz="2200">
                <a:solidFill>
                  <a:schemeClr val="dk1"/>
                </a:solidFill>
                <a:latin typeface="Montserrat Light"/>
                <a:ea typeface="Montserrat Light"/>
                <a:cs typeface="Montserrat Light"/>
                <a:sym typeface="Montserrat Light"/>
              </a:defRPr>
            </a:lvl8pPr>
            <a:lvl9pPr marL="4114800" lvl="8" indent="-368300">
              <a:lnSpc>
                <a:spcPct val="115000"/>
              </a:lnSpc>
              <a:spcBef>
                <a:spcPts val="1000"/>
              </a:spcBef>
              <a:spcAft>
                <a:spcPts val="1000"/>
              </a:spcAft>
              <a:buClr>
                <a:schemeClr val="dk1"/>
              </a:buClr>
              <a:buSzPts val="2200"/>
              <a:buFont typeface="Montserrat Light"/>
              <a:buChar char="◦"/>
              <a:defRPr sz="2200">
                <a:solidFill>
                  <a:schemeClr val="dk1"/>
                </a:solidFill>
                <a:latin typeface="Montserrat Light"/>
                <a:ea typeface="Montserrat Light"/>
                <a:cs typeface="Montserrat Light"/>
                <a:sym typeface="Montserrat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200">
                <a:solidFill>
                  <a:schemeClr val="dk2"/>
                </a:solidFill>
                <a:latin typeface="Montserrat Light"/>
                <a:ea typeface="Montserrat Light"/>
                <a:cs typeface="Montserrat Light"/>
                <a:sym typeface="Montserrat Light"/>
              </a:defRPr>
            </a:lvl1pPr>
            <a:lvl2pPr lvl="1" algn="r">
              <a:buNone/>
              <a:defRPr sz="1200">
                <a:solidFill>
                  <a:schemeClr val="dk2"/>
                </a:solidFill>
                <a:latin typeface="Montserrat Light"/>
                <a:ea typeface="Montserrat Light"/>
                <a:cs typeface="Montserrat Light"/>
                <a:sym typeface="Montserrat Light"/>
              </a:defRPr>
            </a:lvl2pPr>
            <a:lvl3pPr lvl="2" algn="r">
              <a:buNone/>
              <a:defRPr sz="1200">
                <a:solidFill>
                  <a:schemeClr val="dk2"/>
                </a:solidFill>
                <a:latin typeface="Montserrat Light"/>
                <a:ea typeface="Montserrat Light"/>
                <a:cs typeface="Montserrat Light"/>
                <a:sym typeface="Montserrat Light"/>
              </a:defRPr>
            </a:lvl3pPr>
            <a:lvl4pPr lvl="3" algn="r">
              <a:buNone/>
              <a:defRPr sz="1200">
                <a:solidFill>
                  <a:schemeClr val="dk2"/>
                </a:solidFill>
                <a:latin typeface="Montserrat Light"/>
                <a:ea typeface="Montserrat Light"/>
                <a:cs typeface="Montserrat Light"/>
                <a:sym typeface="Montserrat Light"/>
              </a:defRPr>
            </a:lvl4pPr>
            <a:lvl5pPr lvl="4" algn="r">
              <a:buNone/>
              <a:defRPr sz="1200">
                <a:solidFill>
                  <a:schemeClr val="dk2"/>
                </a:solidFill>
                <a:latin typeface="Montserrat Light"/>
                <a:ea typeface="Montserrat Light"/>
                <a:cs typeface="Montserrat Light"/>
                <a:sym typeface="Montserrat Light"/>
              </a:defRPr>
            </a:lvl5pPr>
            <a:lvl6pPr lvl="5" algn="r">
              <a:buNone/>
              <a:defRPr sz="1200">
                <a:solidFill>
                  <a:schemeClr val="dk2"/>
                </a:solidFill>
                <a:latin typeface="Montserrat Light"/>
                <a:ea typeface="Montserrat Light"/>
                <a:cs typeface="Montserrat Light"/>
                <a:sym typeface="Montserrat Light"/>
              </a:defRPr>
            </a:lvl6pPr>
            <a:lvl7pPr lvl="6" algn="r">
              <a:buNone/>
              <a:defRPr sz="1200">
                <a:solidFill>
                  <a:schemeClr val="dk2"/>
                </a:solidFill>
                <a:latin typeface="Montserrat Light"/>
                <a:ea typeface="Montserrat Light"/>
                <a:cs typeface="Montserrat Light"/>
                <a:sym typeface="Montserrat Light"/>
              </a:defRPr>
            </a:lvl7pPr>
            <a:lvl8pPr lvl="7" algn="r">
              <a:buNone/>
              <a:defRPr sz="1200">
                <a:solidFill>
                  <a:schemeClr val="dk2"/>
                </a:solidFill>
                <a:latin typeface="Montserrat Light"/>
                <a:ea typeface="Montserrat Light"/>
                <a:cs typeface="Montserrat Light"/>
                <a:sym typeface="Montserrat Light"/>
              </a:defRPr>
            </a:lvl8pPr>
            <a:lvl9pPr lvl="8" algn="r">
              <a:buNone/>
              <a:defRPr sz="1200">
                <a:solidFill>
                  <a:schemeClr val="dk2"/>
                </a:solidFill>
                <a:latin typeface="Montserrat Light"/>
                <a:ea typeface="Montserrat Light"/>
                <a:cs typeface="Montserrat Light"/>
                <a:sym typeface="Montserrat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a:off x="2527942" y="1034572"/>
            <a:ext cx="4130648" cy="2389112"/>
          </a:xfrm>
          <a:prstGeom prst="rect">
            <a:avLst/>
          </a:prstGeom>
        </p:spPr>
        <p:txBody>
          <a:bodyPr spcFirstLastPara="1" wrap="square" lIns="0" tIns="0" rIns="0" bIns="0" anchor="ctr" anchorCtr="0">
            <a:noAutofit/>
          </a:bodyPr>
          <a:lstStyle/>
          <a:p>
            <a:r>
              <a:rPr lang="en-US" dirty="0"/>
              <a:t>Requirements Gathering Form Overview</a:t>
            </a:r>
            <a:endParaRPr lang="pt-B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3C78D8"/>
            </a:gs>
            <a:gs pos="100000">
              <a:srgbClr val="00FFFF"/>
            </a:gs>
          </a:gsLst>
          <a:lin ang="5400700" scaled="0"/>
        </a:gradFill>
        <a:effectLst/>
      </p:bgPr>
    </p:bg>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699000" y="911700"/>
            <a:ext cx="2020800" cy="332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000" dirty="0"/>
              <a:t>4. Development schedule</a:t>
            </a:r>
            <a:endParaRPr sz="2000" dirty="0"/>
          </a:p>
        </p:txBody>
      </p:sp>
      <p:sp>
        <p:nvSpPr>
          <p:cNvPr id="97" name="Google Shape;97;p18"/>
          <p:cNvSpPr txBox="1">
            <a:spLocks noGrp="1"/>
          </p:cNvSpPr>
          <p:nvPr>
            <p:ph type="body" idx="1"/>
          </p:nvPr>
        </p:nvSpPr>
        <p:spPr>
          <a:xfrm>
            <a:off x="3844325" y="805325"/>
            <a:ext cx="4842600" cy="3548100"/>
          </a:xfrm>
          <a:prstGeom prst="rect">
            <a:avLst/>
          </a:prstGeom>
        </p:spPr>
        <p:txBody>
          <a:bodyPr spcFirstLastPara="1" wrap="square" lIns="0" tIns="0" rIns="0" bIns="0" anchor="ctr" anchorCtr="0">
            <a:noAutofit/>
          </a:bodyPr>
          <a:lstStyle/>
          <a:p>
            <a:pPr marL="88900" indent="0">
              <a:buNone/>
            </a:pPr>
            <a:r>
              <a:rPr lang="en-US" dirty="0"/>
              <a:t>Our our release forecast is approximately 2 weeks after project approval.  </a:t>
            </a:r>
            <a:endParaRPr lang="pt-BR" dirty="0"/>
          </a:p>
        </p:txBody>
      </p:sp>
      <p:sp>
        <p:nvSpPr>
          <p:cNvPr id="98" name="Google Shape;98;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7030A0"/>
            </a:gs>
            <a:gs pos="100000">
              <a:schemeClr val="accent4">
                <a:lumMod val="20000"/>
                <a:lumOff val="80000"/>
              </a:schemeClr>
            </a:gs>
          </a:gsLst>
          <a:lin ang="5400700" scaled="0"/>
        </a:gradFill>
        <a:effectLst/>
      </p:bgPr>
    </p:bg>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699000" y="911700"/>
            <a:ext cx="2020800" cy="332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800" dirty="0"/>
              <a:t>5. </a:t>
            </a:r>
            <a:br>
              <a:rPr lang="en" sz="2800" dirty="0"/>
            </a:br>
            <a:r>
              <a:rPr lang="en" sz="2800" dirty="0"/>
              <a:t>Structure</a:t>
            </a:r>
            <a:endParaRPr sz="2800" dirty="0"/>
          </a:p>
        </p:txBody>
      </p:sp>
      <p:sp>
        <p:nvSpPr>
          <p:cNvPr id="97" name="Google Shape;97;p18"/>
          <p:cNvSpPr txBox="1">
            <a:spLocks noGrp="1"/>
          </p:cNvSpPr>
          <p:nvPr>
            <p:ph type="body" idx="1"/>
          </p:nvPr>
        </p:nvSpPr>
        <p:spPr>
          <a:xfrm>
            <a:off x="3844325" y="805325"/>
            <a:ext cx="4842600" cy="1633075"/>
          </a:xfrm>
          <a:prstGeom prst="rect">
            <a:avLst/>
          </a:prstGeom>
        </p:spPr>
        <p:txBody>
          <a:bodyPr spcFirstLastPara="1" wrap="square" lIns="0" tIns="0" rIns="0" bIns="0" anchor="ctr" anchorCtr="0">
            <a:noAutofit/>
          </a:bodyPr>
          <a:lstStyle/>
          <a:p>
            <a:pPr marL="88900" indent="0">
              <a:buNone/>
            </a:pPr>
            <a:r>
              <a:rPr lang="en-US" dirty="0"/>
              <a:t>The deliverable structure of the website will follow the model bellow and also will be published this way:</a:t>
            </a:r>
            <a:endParaRPr lang="pt-BR" dirty="0"/>
          </a:p>
        </p:txBody>
      </p:sp>
      <p:sp>
        <p:nvSpPr>
          <p:cNvPr id="98" name="Google Shape;98;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11</a:t>
            </a:fld>
            <a:endParaRPr/>
          </a:p>
        </p:txBody>
      </p:sp>
      <p:pic>
        <p:nvPicPr>
          <p:cNvPr id="3" name="Imagem 2" descr="Tela de celular com texto preto sobre fundo branco&#10;&#10;Descrição gerada automaticamente">
            <a:extLst>
              <a:ext uri="{FF2B5EF4-FFF2-40B4-BE49-F238E27FC236}">
                <a16:creationId xmlns:a16="http://schemas.microsoft.com/office/drawing/2014/main" id="{EF8DDA16-208D-084A-BDC7-B5AFF73D06FC}"/>
              </a:ext>
            </a:extLst>
          </p:cNvPr>
          <p:cNvPicPr>
            <a:picLocks noChangeAspect="1"/>
          </p:cNvPicPr>
          <p:nvPr/>
        </p:nvPicPr>
        <p:blipFill>
          <a:blip r:embed="rId3"/>
          <a:stretch>
            <a:fillRect/>
          </a:stretch>
        </p:blipFill>
        <p:spPr>
          <a:xfrm>
            <a:off x="3955638" y="2767801"/>
            <a:ext cx="2696475" cy="1378649"/>
          </a:xfrm>
          <a:prstGeom prst="rect">
            <a:avLst/>
          </a:prstGeom>
          <a:ln w="12700">
            <a:solidFill>
              <a:schemeClr val="accent4">
                <a:lumMod val="40000"/>
                <a:lumOff val="60000"/>
              </a:schemeClr>
            </a:solidFill>
          </a:ln>
          <a:effectLst>
            <a:softEdge rad="12700"/>
          </a:effectLst>
        </p:spPr>
      </p:pic>
      <p:pic>
        <p:nvPicPr>
          <p:cNvPr id="5" name="Imagem 4" descr="Tela de celular com texto preto sobre fundo branco&#10;&#10;Descrição gerada automaticamente">
            <a:extLst>
              <a:ext uri="{FF2B5EF4-FFF2-40B4-BE49-F238E27FC236}">
                <a16:creationId xmlns:a16="http://schemas.microsoft.com/office/drawing/2014/main" id="{65EBA1D9-D0B3-C447-9447-8A31AB229AB8}"/>
              </a:ext>
            </a:extLst>
          </p:cNvPr>
          <p:cNvPicPr>
            <a:picLocks noChangeAspect="1"/>
          </p:cNvPicPr>
          <p:nvPr/>
        </p:nvPicPr>
        <p:blipFill>
          <a:blip r:embed="rId4"/>
          <a:stretch>
            <a:fillRect/>
          </a:stretch>
        </p:blipFill>
        <p:spPr>
          <a:xfrm>
            <a:off x="5966242" y="3471873"/>
            <a:ext cx="2587818" cy="1258415"/>
          </a:xfrm>
          <a:prstGeom prst="rect">
            <a:avLst/>
          </a:prstGeom>
          <a:ln w="12700">
            <a:solidFill>
              <a:schemeClr val="accent4">
                <a:lumMod val="40000"/>
                <a:lumOff val="60000"/>
              </a:schemeClr>
            </a:solidFill>
          </a:ln>
          <a:effectLst>
            <a:softEdge rad="12700"/>
          </a:effectLst>
        </p:spPr>
      </p:pic>
    </p:spTree>
    <p:extLst>
      <p:ext uri="{BB962C8B-B14F-4D97-AF65-F5344CB8AC3E}">
        <p14:creationId xmlns:p14="http://schemas.microsoft.com/office/powerpoint/2010/main" val="704782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E61E7F"/>
            </a:gs>
            <a:gs pos="100000">
              <a:srgbClr val="FF9900"/>
            </a:gs>
          </a:gsLst>
          <a:lin ang="5400700" scaled="0"/>
        </a:gradFill>
        <a:effectLst/>
      </p:bgPr>
    </p:bg>
    <p:spTree>
      <p:nvGrpSpPr>
        <p:cNvPr id="1" name="Shape 102"/>
        <p:cNvGrpSpPr/>
        <p:nvPr/>
      </p:nvGrpSpPr>
      <p:grpSpPr>
        <a:xfrm>
          <a:off x="0" y="0"/>
          <a:ext cx="0" cy="0"/>
          <a:chOff x="0" y="0"/>
          <a:chExt cx="0" cy="0"/>
        </a:xfrm>
      </p:grpSpPr>
      <p:sp>
        <p:nvSpPr>
          <p:cNvPr id="103" name="Google Shape;103;p19"/>
          <p:cNvSpPr txBox="1">
            <a:spLocks noGrp="1"/>
          </p:cNvSpPr>
          <p:nvPr>
            <p:ph type="ctrTitle" idx="4294967295"/>
          </p:nvPr>
        </p:nvSpPr>
        <p:spPr>
          <a:xfrm>
            <a:off x="1469575" y="2180662"/>
            <a:ext cx="6204900" cy="115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4800" dirty="0"/>
              <a:t>WEB DESIGN</a:t>
            </a:r>
            <a:endParaRPr sz="4800" dirty="0"/>
          </a:p>
        </p:txBody>
      </p:sp>
      <p:sp>
        <p:nvSpPr>
          <p:cNvPr id="104" name="Google Shape;104;p19"/>
          <p:cNvSpPr txBox="1">
            <a:spLocks noGrp="1"/>
          </p:cNvSpPr>
          <p:nvPr>
            <p:ph type="subTitle" idx="4294967295"/>
          </p:nvPr>
        </p:nvSpPr>
        <p:spPr>
          <a:xfrm>
            <a:off x="1469575" y="3170664"/>
            <a:ext cx="6204900" cy="784800"/>
          </a:xfrm>
          <a:prstGeom prst="rect">
            <a:avLst/>
          </a:prstGeom>
        </p:spPr>
        <p:txBody>
          <a:bodyPr spcFirstLastPara="1" wrap="square" lIns="0" tIns="0" rIns="0" bIns="0" anchor="ctr" anchorCtr="0">
            <a:noAutofit/>
          </a:bodyPr>
          <a:lstStyle/>
          <a:p>
            <a:pPr marL="0" lvl="0" indent="0" algn="ctr" rtl="0">
              <a:spcBef>
                <a:spcPts val="600"/>
              </a:spcBef>
              <a:spcAft>
                <a:spcPts val="1000"/>
              </a:spcAft>
              <a:buNone/>
            </a:pPr>
            <a:r>
              <a:rPr lang="en" dirty="0">
                <a:solidFill>
                  <a:srgbClr val="FFFFFF"/>
                </a:solidFill>
                <a:latin typeface="Montserrat" pitchFamily="2" charset="77"/>
              </a:rPr>
              <a:t>Bring the attention of your user over a key concept using pictures or illustrations</a:t>
            </a:r>
            <a:endParaRPr dirty="0">
              <a:solidFill>
                <a:srgbClr val="FFFFFF"/>
              </a:solidFill>
              <a:latin typeface="Montserrat" pitchFamily="2" charset="77"/>
            </a:endParaRPr>
          </a:p>
        </p:txBody>
      </p:sp>
      <p:sp>
        <p:nvSpPr>
          <p:cNvPr id="105" name="Google Shape;105;p19"/>
          <p:cNvSpPr/>
          <p:nvPr/>
        </p:nvSpPr>
        <p:spPr>
          <a:xfrm>
            <a:off x="4526411" y="859291"/>
            <a:ext cx="1145591" cy="1160843"/>
          </a:xfrm>
          <a:custGeom>
            <a:avLst/>
            <a:gdLst/>
            <a:ahLst/>
            <a:cxnLst/>
            <a:rect l="l" t="t" r="r" b="b"/>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6" name="Google Shape;106;p19"/>
          <p:cNvSpPr/>
          <p:nvPr/>
        </p:nvSpPr>
        <p:spPr>
          <a:xfrm rot="1473024">
            <a:off x="3484805" y="1438897"/>
            <a:ext cx="669785" cy="652437"/>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7" name="Google Shape;107;p19"/>
          <p:cNvSpPr/>
          <p:nvPr/>
        </p:nvSpPr>
        <p:spPr>
          <a:xfrm>
            <a:off x="4275345" y="792600"/>
            <a:ext cx="293240" cy="28495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8" name="Google Shape;108;p19"/>
          <p:cNvSpPr/>
          <p:nvPr/>
        </p:nvSpPr>
        <p:spPr>
          <a:xfrm rot="2487194">
            <a:off x="4116261" y="2026560"/>
            <a:ext cx="208629" cy="20273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9" name="Google Shape;109;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46E180"/>
            </a:gs>
            <a:gs pos="100000">
              <a:srgbClr val="B8DF32"/>
            </a:gs>
          </a:gsLst>
          <a:lin ang="5400700" scaled="0"/>
        </a:gradFill>
        <a:effectLst/>
      </p:bgPr>
    </p:bg>
    <p:spTree>
      <p:nvGrpSpPr>
        <p:cNvPr id="1" name="Shape 113"/>
        <p:cNvGrpSpPr/>
        <p:nvPr/>
      </p:nvGrpSpPr>
      <p:grpSpPr>
        <a:xfrm>
          <a:off x="0" y="0"/>
          <a:ext cx="0" cy="0"/>
          <a:chOff x="0" y="0"/>
          <a:chExt cx="0" cy="0"/>
        </a:xfrm>
      </p:grpSpPr>
      <p:sp>
        <p:nvSpPr>
          <p:cNvPr id="114" name="Google Shape;114;p20"/>
          <p:cNvSpPr txBox="1">
            <a:spLocks noGrp="1"/>
          </p:cNvSpPr>
          <p:nvPr>
            <p:ph type="body" idx="1"/>
          </p:nvPr>
        </p:nvSpPr>
        <p:spPr>
          <a:xfrm>
            <a:off x="3844324" y="805325"/>
            <a:ext cx="4857223" cy="1097217"/>
          </a:xfrm>
          <a:prstGeom prst="rect">
            <a:avLst/>
          </a:prstGeom>
        </p:spPr>
        <p:txBody>
          <a:bodyPr spcFirstLastPara="1" wrap="square" lIns="0" tIns="0" rIns="0" bIns="0" anchor="ctr" anchorCtr="0">
            <a:noAutofit/>
          </a:bodyPr>
          <a:lstStyle/>
          <a:p>
            <a:pPr marL="0" lvl="0" indent="0">
              <a:buNone/>
            </a:pPr>
            <a:r>
              <a:rPr lang="en-US" b="1" dirty="0">
                <a:latin typeface="Montserrat" pitchFamily="2" charset="77"/>
              </a:rPr>
              <a:t>Many</a:t>
            </a:r>
            <a:r>
              <a:rPr lang="en-US" dirty="0"/>
              <a:t> searches were made based on other competitive travel agency online</a:t>
            </a:r>
            <a:endParaRPr lang="pt-BR" b="1" dirty="0"/>
          </a:p>
        </p:txBody>
      </p:sp>
      <p:sp>
        <p:nvSpPr>
          <p:cNvPr id="115" name="Google Shape;115;p20"/>
          <p:cNvSpPr txBox="1">
            <a:spLocks noGrp="1"/>
          </p:cNvSpPr>
          <p:nvPr>
            <p:ph type="title"/>
          </p:nvPr>
        </p:nvSpPr>
        <p:spPr>
          <a:xfrm>
            <a:off x="699000" y="911700"/>
            <a:ext cx="2020800" cy="332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REVIEW</a:t>
            </a:r>
            <a:br>
              <a:rPr lang="en" dirty="0"/>
            </a:br>
            <a:r>
              <a:rPr lang="en" dirty="0"/>
              <a:t>DESIGN</a:t>
            </a:r>
            <a:br>
              <a:rPr lang="en" dirty="0"/>
            </a:br>
            <a:r>
              <a:rPr lang="en" dirty="0"/>
              <a:t>EXAMPLES</a:t>
            </a:r>
            <a:endParaRPr dirty="0"/>
          </a:p>
        </p:txBody>
      </p:sp>
      <p:sp>
        <p:nvSpPr>
          <p:cNvPr id="117" name="Google Shape;117;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pic>
        <p:nvPicPr>
          <p:cNvPr id="12" name="Imagem 11">
            <a:extLst>
              <a:ext uri="{FF2B5EF4-FFF2-40B4-BE49-F238E27FC236}">
                <a16:creationId xmlns:a16="http://schemas.microsoft.com/office/drawing/2014/main" id="{2547243D-CB53-D24C-8DB8-128ADBED601E}"/>
              </a:ext>
            </a:extLst>
          </p:cNvPr>
          <p:cNvPicPr/>
          <p:nvPr/>
        </p:nvPicPr>
        <p:blipFill>
          <a:blip r:embed="rId3">
            <a:extLst>
              <a:ext uri="{28A0092B-C50C-407E-A947-70E740481C1C}">
                <a14:useLocalDpi xmlns:a14="http://schemas.microsoft.com/office/drawing/2010/main" val="0"/>
              </a:ext>
            </a:extLst>
          </a:blip>
          <a:stretch>
            <a:fillRect/>
          </a:stretch>
        </p:blipFill>
        <p:spPr>
          <a:xfrm>
            <a:off x="3790013" y="1902542"/>
            <a:ext cx="2400935" cy="1847215"/>
          </a:xfrm>
          <a:prstGeom prst="rect">
            <a:avLst/>
          </a:prstGeom>
        </p:spPr>
      </p:pic>
      <p:pic>
        <p:nvPicPr>
          <p:cNvPr id="13" name="Imagem 12">
            <a:extLst>
              <a:ext uri="{FF2B5EF4-FFF2-40B4-BE49-F238E27FC236}">
                <a16:creationId xmlns:a16="http://schemas.microsoft.com/office/drawing/2014/main" id="{32690EED-9CA7-3E45-8F5E-0650583945BD}"/>
              </a:ext>
            </a:extLst>
          </p:cNvPr>
          <p:cNvPicPr/>
          <p:nvPr/>
        </p:nvPicPr>
        <p:blipFill>
          <a:blip r:embed="rId4">
            <a:extLst>
              <a:ext uri="{28A0092B-C50C-407E-A947-70E740481C1C}">
                <a14:useLocalDpi xmlns:a14="http://schemas.microsoft.com/office/drawing/2010/main" val="0"/>
              </a:ext>
            </a:extLst>
          </a:blip>
          <a:stretch>
            <a:fillRect/>
          </a:stretch>
        </p:blipFill>
        <p:spPr>
          <a:xfrm>
            <a:off x="6289881" y="1917290"/>
            <a:ext cx="2371725" cy="182626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rgbClr val="92D050"/>
            </a:gs>
          </a:gsLst>
          <a:lin ang="5400700" scaled="0"/>
        </a:gradFill>
        <a:effectLst/>
      </p:bgPr>
    </p:bg>
    <p:spTree>
      <p:nvGrpSpPr>
        <p:cNvPr id="1" name="Shape 113"/>
        <p:cNvGrpSpPr/>
        <p:nvPr/>
      </p:nvGrpSpPr>
      <p:grpSpPr>
        <a:xfrm>
          <a:off x="0" y="0"/>
          <a:ext cx="0" cy="0"/>
          <a:chOff x="0" y="0"/>
          <a:chExt cx="0" cy="0"/>
        </a:xfrm>
      </p:grpSpPr>
      <p:sp>
        <p:nvSpPr>
          <p:cNvPr id="114" name="Google Shape;114;p20"/>
          <p:cNvSpPr txBox="1">
            <a:spLocks noGrp="1"/>
          </p:cNvSpPr>
          <p:nvPr>
            <p:ph type="body" idx="1"/>
          </p:nvPr>
        </p:nvSpPr>
        <p:spPr>
          <a:xfrm>
            <a:off x="3844324" y="805325"/>
            <a:ext cx="4857223" cy="1097217"/>
          </a:xfrm>
          <a:prstGeom prst="rect">
            <a:avLst/>
          </a:prstGeom>
        </p:spPr>
        <p:txBody>
          <a:bodyPr spcFirstLastPara="1" wrap="square" lIns="0" tIns="0" rIns="0" bIns="0" anchor="ctr" anchorCtr="0">
            <a:noAutofit/>
          </a:bodyPr>
          <a:lstStyle/>
          <a:p>
            <a:pPr marL="0" lvl="0" indent="0">
              <a:buNone/>
            </a:pPr>
            <a:r>
              <a:rPr lang="en-US" dirty="0">
                <a:latin typeface="Montserrat" pitchFamily="2" charset="77"/>
              </a:rPr>
              <a:t>The </a:t>
            </a:r>
            <a:r>
              <a:rPr lang="en-US" b="1" dirty="0">
                <a:latin typeface="Montserrat" pitchFamily="2" charset="77"/>
              </a:rPr>
              <a:t>Logo</a:t>
            </a:r>
            <a:r>
              <a:rPr lang="en-US" dirty="0">
                <a:latin typeface="Montserrat" pitchFamily="2" charset="77"/>
              </a:rPr>
              <a:t> was redefined </a:t>
            </a:r>
            <a:endParaRPr lang="pt-BR" dirty="0">
              <a:latin typeface="Montserrat" pitchFamily="2" charset="77"/>
            </a:endParaRPr>
          </a:p>
        </p:txBody>
      </p:sp>
      <p:sp>
        <p:nvSpPr>
          <p:cNvPr id="115" name="Google Shape;115;p20"/>
          <p:cNvSpPr txBox="1">
            <a:spLocks noGrp="1"/>
          </p:cNvSpPr>
          <p:nvPr>
            <p:ph type="title"/>
          </p:nvPr>
        </p:nvSpPr>
        <p:spPr>
          <a:xfrm>
            <a:off x="699000" y="911700"/>
            <a:ext cx="2020800" cy="332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LOGO</a:t>
            </a:r>
            <a:endParaRPr dirty="0"/>
          </a:p>
        </p:txBody>
      </p:sp>
      <p:sp>
        <p:nvSpPr>
          <p:cNvPr id="117" name="Google Shape;117;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pic>
        <p:nvPicPr>
          <p:cNvPr id="7" name="Imagem 6">
            <a:extLst>
              <a:ext uri="{FF2B5EF4-FFF2-40B4-BE49-F238E27FC236}">
                <a16:creationId xmlns:a16="http://schemas.microsoft.com/office/drawing/2014/main" id="{87969E10-BCEF-7B45-89EA-48DA2BD419F0}"/>
              </a:ext>
            </a:extLst>
          </p:cNvPr>
          <p:cNvPicPr/>
          <p:nvPr/>
        </p:nvPicPr>
        <p:blipFill>
          <a:blip r:embed="rId3"/>
          <a:srcRect/>
          <a:stretch/>
        </p:blipFill>
        <p:spPr>
          <a:xfrm>
            <a:off x="4810097" y="1948099"/>
            <a:ext cx="3026097" cy="1645706"/>
          </a:xfrm>
          <a:prstGeom prst="rect">
            <a:avLst/>
          </a:prstGeom>
        </p:spPr>
      </p:pic>
    </p:spTree>
    <p:extLst>
      <p:ext uri="{BB962C8B-B14F-4D97-AF65-F5344CB8AC3E}">
        <p14:creationId xmlns:p14="http://schemas.microsoft.com/office/powerpoint/2010/main" val="832955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4050E5"/>
            </a:gs>
            <a:gs pos="100000">
              <a:srgbClr val="C833FF"/>
            </a:gs>
          </a:gsLst>
          <a:lin ang="5400700" scaled="0"/>
        </a:gradFill>
        <a:effectLst/>
      </p:bgPr>
    </p:bg>
    <p:spTree>
      <p:nvGrpSpPr>
        <p:cNvPr id="1" name="Shape 121"/>
        <p:cNvGrpSpPr/>
        <p:nvPr/>
      </p:nvGrpSpPr>
      <p:grpSpPr>
        <a:xfrm>
          <a:off x="0" y="0"/>
          <a:ext cx="0" cy="0"/>
          <a:chOff x="0" y="0"/>
          <a:chExt cx="0" cy="0"/>
        </a:xfrm>
      </p:grpSpPr>
      <p:sp>
        <p:nvSpPr>
          <p:cNvPr id="122" name="Google Shape;122;p21"/>
          <p:cNvSpPr txBox="1">
            <a:spLocks noGrp="1"/>
          </p:cNvSpPr>
          <p:nvPr>
            <p:ph type="title"/>
          </p:nvPr>
        </p:nvSpPr>
        <p:spPr>
          <a:xfrm>
            <a:off x="699000" y="911700"/>
            <a:ext cx="2020800" cy="332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COLOR</a:t>
            </a:r>
            <a:br>
              <a:rPr lang="en" dirty="0"/>
            </a:br>
            <a:r>
              <a:rPr lang="en" dirty="0"/>
              <a:t>SCHEME</a:t>
            </a:r>
            <a:endParaRPr dirty="0"/>
          </a:p>
        </p:txBody>
      </p:sp>
      <p:sp>
        <p:nvSpPr>
          <p:cNvPr id="126" name="Google Shape;126;p2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8" name="CaixaDeTexto 7">
            <a:extLst>
              <a:ext uri="{FF2B5EF4-FFF2-40B4-BE49-F238E27FC236}">
                <a16:creationId xmlns:a16="http://schemas.microsoft.com/office/drawing/2014/main" id="{7E12DBF4-6B90-FE4B-AD68-1550EEBA20CF}"/>
              </a:ext>
            </a:extLst>
          </p:cNvPr>
          <p:cNvSpPr txBox="1"/>
          <p:nvPr/>
        </p:nvSpPr>
        <p:spPr>
          <a:xfrm>
            <a:off x="4041058" y="911700"/>
            <a:ext cx="4734232" cy="1138773"/>
          </a:xfrm>
          <a:prstGeom prst="rect">
            <a:avLst/>
          </a:prstGeom>
          <a:noFill/>
        </p:spPr>
        <p:txBody>
          <a:bodyPr wrap="square" rtlCol="0">
            <a:spAutoFit/>
          </a:bodyPr>
          <a:lstStyle/>
          <a:p>
            <a:r>
              <a:rPr lang="pt-BR" sz="1800" dirty="0">
                <a:solidFill>
                  <a:schemeClr val="dk1"/>
                </a:solidFill>
                <a:latin typeface="Montserrat" pitchFamily="2" charset="77"/>
              </a:rPr>
              <a:t>The </a:t>
            </a:r>
            <a:r>
              <a:rPr lang="pt-BR" sz="1800" dirty="0" err="1">
                <a:solidFill>
                  <a:schemeClr val="dk1"/>
                </a:solidFill>
                <a:latin typeface="Montserrat" pitchFamily="2" charset="77"/>
                <a:sym typeface="Montserrat Light"/>
              </a:rPr>
              <a:t>colors</a:t>
            </a:r>
            <a:r>
              <a:rPr lang="pt-BR" sz="1800" dirty="0">
                <a:solidFill>
                  <a:schemeClr val="dk1"/>
                </a:solidFill>
                <a:latin typeface="Montserrat" pitchFamily="2" charset="77"/>
              </a:rPr>
              <a:t> </a:t>
            </a:r>
            <a:r>
              <a:rPr lang="pt-BR" sz="1800" dirty="0" err="1">
                <a:solidFill>
                  <a:schemeClr val="dk1"/>
                </a:solidFill>
                <a:latin typeface="Montserrat" pitchFamily="2" charset="77"/>
              </a:rPr>
              <a:t>were</a:t>
            </a:r>
            <a:r>
              <a:rPr lang="pt-BR" sz="1800" dirty="0">
                <a:solidFill>
                  <a:schemeClr val="dk1"/>
                </a:solidFill>
                <a:latin typeface="Montserrat" pitchFamily="2" charset="77"/>
              </a:rPr>
              <a:t> </a:t>
            </a:r>
            <a:r>
              <a:rPr lang="pt-BR" sz="1800" dirty="0" err="1">
                <a:solidFill>
                  <a:schemeClr val="dk1"/>
                </a:solidFill>
                <a:latin typeface="Montserrat" pitchFamily="2" charset="77"/>
              </a:rPr>
              <a:t>thought</a:t>
            </a:r>
            <a:r>
              <a:rPr lang="pt-BR" sz="1800" dirty="0">
                <a:solidFill>
                  <a:schemeClr val="dk1"/>
                </a:solidFill>
                <a:latin typeface="Montserrat" pitchFamily="2" charset="77"/>
              </a:rPr>
              <a:t> </a:t>
            </a:r>
            <a:r>
              <a:rPr lang="pt-BR" sz="1800" dirty="0" err="1">
                <a:solidFill>
                  <a:schemeClr val="dk1"/>
                </a:solidFill>
                <a:latin typeface="Montserrat" pitchFamily="2" charset="77"/>
              </a:rPr>
              <a:t>to</a:t>
            </a:r>
            <a:r>
              <a:rPr lang="pt-BR" sz="1800" dirty="0">
                <a:solidFill>
                  <a:schemeClr val="dk1"/>
                </a:solidFill>
                <a:latin typeface="Montserrat" pitchFamily="2" charset="77"/>
              </a:rPr>
              <a:t> </a:t>
            </a:r>
            <a:r>
              <a:rPr lang="pt-BR" sz="1800" dirty="0" err="1">
                <a:solidFill>
                  <a:schemeClr val="dk1"/>
                </a:solidFill>
                <a:latin typeface="Montserrat" pitchFamily="2" charset="77"/>
              </a:rPr>
              <a:t>remember</a:t>
            </a:r>
            <a:r>
              <a:rPr lang="pt-BR" sz="1800" dirty="0">
                <a:solidFill>
                  <a:schemeClr val="dk1"/>
                </a:solidFill>
                <a:latin typeface="Montserrat" pitchFamily="2" charset="77"/>
              </a:rPr>
              <a:t> diferente </a:t>
            </a:r>
            <a:r>
              <a:rPr lang="pt-BR" sz="1800" dirty="0" err="1">
                <a:solidFill>
                  <a:schemeClr val="dk1"/>
                </a:solidFill>
                <a:latin typeface="Montserrat" pitchFamily="2" charset="77"/>
              </a:rPr>
              <a:t>places</a:t>
            </a:r>
            <a:r>
              <a:rPr lang="pt-BR" sz="1800" dirty="0">
                <a:solidFill>
                  <a:schemeClr val="dk1"/>
                </a:solidFill>
                <a:latin typeface="Montserrat" pitchFamily="2" charset="77"/>
              </a:rPr>
              <a:t> </a:t>
            </a:r>
            <a:r>
              <a:rPr lang="pt-BR" sz="1800" dirty="0" err="1">
                <a:solidFill>
                  <a:schemeClr val="dk1"/>
                </a:solidFill>
                <a:latin typeface="Montserrat" pitchFamily="2" charset="77"/>
              </a:rPr>
              <a:t>from</a:t>
            </a:r>
            <a:r>
              <a:rPr lang="pt-BR" sz="1800" dirty="0">
                <a:solidFill>
                  <a:schemeClr val="dk1"/>
                </a:solidFill>
                <a:latin typeface="Montserrat" pitchFamily="2" charset="77"/>
              </a:rPr>
              <a:t> </a:t>
            </a:r>
            <a:r>
              <a:rPr lang="pt-BR" sz="1800" dirty="0" err="1">
                <a:solidFill>
                  <a:schemeClr val="dk1"/>
                </a:solidFill>
                <a:latin typeface="Montserrat" pitchFamily="2" charset="77"/>
              </a:rPr>
              <a:t>metropolis</a:t>
            </a:r>
            <a:r>
              <a:rPr lang="pt-BR" sz="1800" dirty="0">
                <a:solidFill>
                  <a:schemeClr val="dk1"/>
                </a:solidFill>
                <a:latin typeface="Montserrat" pitchFamily="2" charset="77"/>
              </a:rPr>
              <a:t> </a:t>
            </a:r>
            <a:r>
              <a:rPr lang="pt-BR" sz="1800" dirty="0" err="1">
                <a:solidFill>
                  <a:schemeClr val="dk1"/>
                </a:solidFill>
                <a:latin typeface="Montserrat" pitchFamily="2" charset="77"/>
              </a:rPr>
              <a:t>to</a:t>
            </a:r>
            <a:r>
              <a:rPr lang="pt-BR" sz="1800" dirty="0">
                <a:solidFill>
                  <a:schemeClr val="dk1"/>
                </a:solidFill>
                <a:latin typeface="Montserrat" pitchFamily="2" charset="77"/>
              </a:rPr>
              <a:t> </a:t>
            </a:r>
            <a:r>
              <a:rPr lang="pt-BR" sz="1800" dirty="0" err="1">
                <a:solidFill>
                  <a:schemeClr val="dk1"/>
                </a:solidFill>
                <a:latin typeface="Montserrat" pitchFamily="2" charset="77"/>
              </a:rPr>
              <a:t>desert</a:t>
            </a:r>
            <a:r>
              <a:rPr lang="pt-BR" sz="1800" dirty="0">
                <a:solidFill>
                  <a:schemeClr val="dk1"/>
                </a:solidFill>
                <a:latin typeface="Montserrat" pitchFamily="2" charset="77"/>
              </a:rPr>
              <a:t> </a:t>
            </a:r>
            <a:r>
              <a:rPr lang="pt-BR" sz="1800" dirty="0" err="1">
                <a:solidFill>
                  <a:schemeClr val="dk1"/>
                </a:solidFill>
                <a:latin typeface="Montserrat" pitchFamily="2" charset="77"/>
              </a:rPr>
              <a:t>places</a:t>
            </a:r>
            <a:r>
              <a:rPr lang="pt-BR" sz="1800" dirty="0">
                <a:solidFill>
                  <a:schemeClr val="dk1"/>
                </a:solidFill>
                <a:latin typeface="Montserrat" pitchFamily="2" charset="77"/>
              </a:rPr>
              <a:t>.</a:t>
            </a:r>
          </a:p>
          <a:p>
            <a:endParaRPr lang="pt-BR" dirty="0"/>
          </a:p>
        </p:txBody>
      </p:sp>
      <p:sp>
        <p:nvSpPr>
          <p:cNvPr id="9" name="Retângulo 8">
            <a:extLst>
              <a:ext uri="{FF2B5EF4-FFF2-40B4-BE49-F238E27FC236}">
                <a16:creationId xmlns:a16="http://schemas.microsoft.com/office/drawing/2014/main" id="{E4499627-E6DF-1B41-9661-DA387AF959DE}"/>
              </a:ext>
            </a:extLst>
          </p:cNvPr>
          <p:cNvSpPr/>
          <p:nvPr/>
        </p:nvSpPr>
        <p:spPr>
          <a:xfrm>
            <a:off x="4160001" y="2050473"/>
            <a:ext cx="411999" cy="331170"/>
          </a:xfrm>
          <a:prstGeom prst="rect">
            <a:avLst/>
          </a:prstGeom>
          <a:solidFill>
            <a:schemeClr val="tx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9F8E0702-BF5B-0E46-8F98-1429BBD49027}"/>
              </a:ext>
            </a:extLst>
          </p:cNvPr>
          <p:cNvSpPr/>
          <p:nvPr/>
        </p:nvSpPr>
        <p:spPr>
          <a:xfrm>
            <a:off x="6373508" y="2565885"/>
            <a:ext cx="411999" cy="33117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Retângulo 15">
            <a:extLst>
              <a:ext uri="{FF2B5EF4-FFF2-40B4-BE49-F238E27FC236}">
                <a16:creationId xmlns:a16="http://schemas.microsoft.com/office/drawing/2014/main" id="{7CDBA55A-1805-E346-A729-BEE3B2E19A6E}"/>
              </a:ext>
            </a:extLst>
          </p:cNvPr>
          <p:cNvSpPr/>
          <p:nvPr/>
        </p:nvSpPr>
        <p:spPr>
          <a:xfrm>
            <a:off x="4160001" y="2571750"/>
            <a:ext cx="411999" cy="331170"/>
          </a:xfrm>
          <a:prstGeom prst="rect">
            <a:avLst/>
          </a:prstGeom>
          <a:solidFill>
            <a:srgbClr val="FF8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Retângulo 16">
            <a:extLst>
              <a:ext uri="{FF2B5EF4-FFF2-40B4-BE49-F238E27FC236}">
                <a16:creationId xmlns:a16="http://schemas.microsoft.com/office/drawing/2014/main" id="{E366CC44-A3F6-4B44-9CC1-A23529EC932D}"/>
              </a:ext>
            </a:extLst>
          </p:cNvPr>
          <p:cNvSpPr/>
          <p:nvPr/>
        </p:nvSpPr>
        <p:spPr>
          <a:xfrm>
            <a:off x="4160001" y="3093027"/>
            <a:ext cx="411999" cy="3311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B5B4A89D-CB93-2747-B596-C4D21DB58ADA}"/>
              </a:ext>
            </a:extLst>
          </p:cNvPr>
          <p:cNvSpPr/>
          <p:nvPr/>
        </p:nvSpPr>
        <p:spPr>
          <a:xfrm>
            <a:off x="6374791" y="2044608"/>
            <a:ext cx="411999" cy="33117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a:extLst>
              <a:ext uri="{FF2B5EF4-FFF2-40B4-BE49-F238E27FC236}">
                <a16:creationId xmlns:a16="http://schemas.microsoft.com/office/drawing/2014/main" id="{5B6D0CFB-C77B-CF44-9CBD-3435D4865D05}"/>
              </a:ext>
            </a:extLst>
          </p:cNvPr>
          <p:cNvSpPr txBox="1"/>
          <p:nvPr/>
        </p:nvSpPr>
        <p:spPr>
          <a:xfrm>
            <a:off x="4763068" y="2034873"/>
            <a:ext cx="827471" cy="369332"/>
          </a:xfrm>
          <a:prstGeom prst="rect">
            <a:avLst/>
          </a:prstGeom>
          <a:noFill/>
        </p:spPr>
        <p:txBody>
          <a:bodyPr wrap="none" rtlCol="0">
            <a:spAutoFit/>
          </a:bodyPr>
          <a:lstStyle/>
          <a:p>
            <a:r>
              <a:rPr lang="pt-BR" sz="1800" dirty="0">
                <a:solidFill>
                  <a:schemeClr val="dk1"/>
                </a:solidFill>
                <a:latin typeface="Montserrat" pitchFamily="2" charset="77"/>
              </a:rPr>
              <a:t>Black</a:t>
            </a:r>
          </a:p>
        </p:txBody>
      </p:sp>
      <p:sp>
        <p:nvSpPr>
          <p:cNvPr id="20" name="CaixaDeTexto 19">
            <a:extLst>
              <a:ext uri="{FF2B5EF4-FFF2-40B4-BE49-F238E27FC236}">
                <a16:creationId xmlns:a16="http://schemas.microsoft.com/office/drawing/2014/main" id="{4767B521-8256-2F43-B768-3F30980D183F}"/>
              </a:ext>
            </a:extLst>
          </p:cNvPr>
          <p:cNvSpPr txBox="1"/>
          <p:nvPr/>
        </p:nvSpPr>
        <p:spPr>
          <a:xfrm>
            <a:off x="4763069" y="2556150"/>
            <a:ext cx="1061509" cy="369332"/>
          </a:xfrm>
          <a:prstGeom prst="rect">
            <a:avLst/>
          </a:prstGeom>
          <a:noFill/>
        </p:spPr>
        <p:txBody>
          <a:bodyPr wrap="none" rtlCol="0">
            <a:spAutoFit/>
          </a:bodyPr>
          <a:lstStyle/>
          <a:p>
            <a:r>
              <a:rPr lang="pt-BR" sz="1800" dirty="0">
                <a:solidFill>
                  <a:schemeClr val="dk1"/>
                </a:solidFill>
                <a:latin typeface="Montserrat" pitchFamily="2" charset="77"/>
              </a:rPr>
              <a:t>Orange</a:t>
            </a:r>
          </a:p>
        </p:txBody>
      </p:sp>
      <p:sp>
        <p:nvSpPr>
          <p:cNvPr id="21" name="CaixaDeTexto 20">
            <a:extLst>
              <a:ext uri="{FF2B5EF4-FFF2-40B4-BE49-F238E27FC236}">
                <a16:creationId xmlns:a16="http://schemas.microsoft.com/office/drawing/2014/main" id="{ECFE24A1-83C7-9945-8326-07F1482496C6}"/>
              </a:ext>
            </a:extLst>
          </p:cNvPr>
          <p:cNvSpPr txBox="1"/>
          <p:nvPr/>
        </p:nvSpPr>
        <p:spPr>
          <a:xfrm>
            <a:off x="4763069" y="3077427"/>
            <a:ext cx="716863" cy="369332"/>
          </a:xfrm>
          <a:prstGeom prst="rect">
            <a:avLst/>
          </a:prstGeom>
          <a:noFill/>
        </p:spPr>
        <p:txBody>
          <a:bodyPr wrap="none" rtlCol="0">
            <a:spAutoFit/>
          </a:bodyPr>
          <a:lstStyle/>
          <a:p>
            <a:r>
              <a:rPr lang="pt-BR" sz="1800" dirty="0">
                <a:solidFill>
                  <a:schemeClr val="dk1"/>
                </a:solidFill>
                <a:latin typeface="Montserrat" pitchFamily="2" charset="77"/>
              </a:rPr>
              <a:t>Blue</a:t>
            </a:r>
          </a:p>
        </p:txBody>
      </p:sp>
      <p:sp>
        <p:nvSpPr>
          <p:cNvPr id="22" name="CaixaDeTexto 21">
            <a:extLst>
              <a:ext uri="{FF2B5EF4-FFF2-40B4-BE49-F238E27FC236}">
                <a16:creationId xmlns:a16="http://schemas.microsoft.com/office/drawing/2014/main" id="{9E0A0ECE-5E11-0946-8843-053113C0C718}"/>
              </a:ext>
            </a:extLst>
          </p:cNvPr>
          <p:cNvSpPr txBox="1"/>
          <p:nvPr/>
        </p:nvSpPr>
        <p:spPr>
          <a:xfrm>
            <a:off x="6977860" y="2034873"/>
            <a:ext cx="716863" cy="369332"/>
          </a:xfrm>
          <a:prstGeom prst="rect">
            <a:avLst/>
          </a:prstGeom>
          <a:noFill/>
        </p:spPr>
        <p:txBody>
          <a:bodyPr wrap="none" rtlCol="0">
            <a:spAutoFit/>
          </a:bodyPr>
          <a:lstStyle/>
          <a:p>
            <a:r>
              <a:rPr lang="pt-BR" sz="1800" dirty="0">
                <a:solidFill>
                  <a:schemeClr val="dk1"/>
                </a:solidFill>
                <a:latin typeface="Montserrat" pitchFamily="2" charset="77"/>
              </a:rPr>
              <a:t>Gray</a:t>
            </a:r>
          </a:p>
        </p:txBody>
      </p:sp>
      <p:sp>
        <p:nvSpPr>
          <p:cNvPr id="23" name="CaixaDeTexto 22">
            <a:extLst>
              <a:ext uri="{FF2B5EF4-FFF2-40B4-BE49-F238E27FC236}">
                <a16:creationId xmlns:a16="http://schemas.microsoft.com/office/drawing/2014/main" id="{EB618D29-1EA5-7A4E-94D2-635FAC03F663}"/>
              </a:ext>
            </a:extLst>
          </p:cNvPr>
          <p:cNvSpPr txBox="1"/>
          <p:nvPr/>
        </p:nvSpPr>
        <p:spPr>
          <a:xfrm>
            <a:off x="6977860" y="2556150"/>
            <a:ext cx="889987" cy="369332"/>
          </a:xfrm>
          <a:prstGeom prst="rect">
            <a:avLst/>
          </a:prstGeom>
          <a:noFill/>
        </p:spPr>
        <p:txBody>
          <a:bodyPr wrap="none" rtlCol="0">
            <a:spAutoFit/>
          </a:bodyPr>
          <a:lstStyle/>
          <a:p>
            <a:r>
              <a:rPr lang="pt-BR" sz="1800" dirty="0">
                <a:solidFill>
                  <a:schemeClr val="dk1"/>
                </a:solidFill>
                <a:latin typeface="Montserrat" pitchFamily="2" charset="77"/>
              </a:rPr>
              <a:t>Green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9" name="Imagem 8" descr="Tela de celular com texto preto sobre fundo branco&#10;&#10;Descrição gerada automaticamente">
            <a:extLst>
              <a:ext uri="{FF2B5EF4-FFF2-40B4-BE49-F238E27FC236}">
                <a16:creationId xmlns:a16="http://schemas.microsoft.com/office/drawing/2014/main" id="{332AF84E-263E-A647-875E-336F76BEF6DC}"/>
              </a:ext>
            </a:extLst>
          </p:cNvPr>
          <p:cNvPicPr>
            <a:picLocks noChangeAspect="1"/>
          </p:cNvPicPr>
          <p:nvPr/>
        </p:nvPicPr>
        <p:blipFill>
          <a:blip r:embed="rId3"/>
          <a:stretch>
            <a:fillRect/>
          </a:stretch>
        </p:blipFill>
        <p:spPr>
          <a:xfrm>
            <a:off x="4125433" y="1622019"/>
            <a:ext cx="2941891" cy="1900195"/>
          </a:xfrm>
          <a:prstGeom prst="rect">
            <a:avLst/>
          </a:prstGeom>
          <a:ln>
            <a:solidFill>
              <a:schemeClr val="accent5">
                <a:lumMod val="50000"/>
              </a:schemeClr>
            </a:solidFill>
          </a:ln>
        </p:spPr>
      </p:pic>
      <p:sp>
        <p:nvSpPr>
          <p:cNvPr id="115" name="Google Shape;115;p20"/>
          <p:cNvSpPr txBox="1">
            <a:spLocks noGrp="1"/>
          </p:cNvSpPr>
          <p:nvPr>
            <p:ph type="title"/>
          </p:nvPr>
        </p:nvSpPr>
        <p:spPr>
          <a:xfrm>
            <a:off x="699000" y="911700"/>
            <a:ext cx="2020800" cy="332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Mockups</a:t>
            </a:r>
            <a:endParaRPr dirty="0"/>
          </a:p>
        </p:txBody>
      </p:sp>
      <p:sp>
        <p:nvSpPr>
          <p:cNvPr id="117" name="Google Shape;117;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16</a:t>
            </a:fld>
            <a:endParaRPr/>
          </a:p>
        </p:txBody>
      </p:sp>
      <p:pic>
        <p:nvPicPr>
          <p:cNvPr id="6" name="Imagem 5" descr="Tela de celular com publicação numa rede social&#10;&#10;Descrição gerada automaticamente">
            <a:extLst>
              <a:ext uri="{FF2B5EF4-FFF2-40B4-BE49-F238E27FC236}">
                <a16:creationId xmlns:a16="http://schemas.microsoft.com/office/drawing/2014/main" id="{81988F74-087A-9E4C-8DB9-8B57DF49FDE5}"/>
              </a:ext>
            </a:extLst>
          </p:cNvPr>
          <p:cNvPicPr>
            <a:picLocks noChangeAspect="1"/>
          </p:cNvPicPr>
          <p:nvPr/>
        </p:nvPicPr>
        <p:blipFill>
          <a:blip r:embed="rId4"/>
          <a:stretch>
            <a:fillRect/>
          </a:stretch>
        </p:blipFill>
        <p:spPr>
          <a:xfrm>
            <a:off x="4497574" y="2213316"/>
            <a:ext cx="2941891" cy="1900195"/>
          </a:xfrm>
          <a:prstGeom prst="rect">
            <a:avLst/>
          </a:prstGeom>
          <a:ln>
            <a:solidFill>
              <a:schemeClr val="accent5">
                <a:lumMod val="50000"/>
              </a:schemeClr>
            </a:solidFill>
          </a:ln>
        </p:spPr>
      </p:pic>
      <p:pic>
        <p:nvPicPr>
          <p:cNvPr id="3" name="Imagem 2" descr="Tela de celular com publicação numa rede social&#10;&#10;Descrição gerada automaticamente">
            <a:extLst>
              <a:ext uri="{FF2B5EF4-FFF2-40B4-BE49-F238E27FC236}">
                <a16:creationId xmlns:a16="http://schemas.microsoft.com/office/drawing/2014/main" id="{1F8193E3-2F24-424A-B7DD-1D7C7CD10E93}"/>
              </a:ext>
            </a:extLst>
          </p:cNvPr>
          <p:cNvPicPr>
            <a:picLocks noChangeAspect="1"/>
          </p:cNvPicPr>
          <p:nvPr/>
        </p:nvPicPr>
        <p:blipFill>
          <a:blip r:embed="rId5"/>
          <a:stretch>
            <a:fillRect/>
          </a:stretch>
        </p:blipFill>
        <p:spPr>
          <a:xfrm>
            <a:off x="5035830" y="2714013"/>
            <a:ext cx="2941891" cy="1900195"/>
          </a:xfrm>
          <a:prstGeom prst="rect">
            <a:avLst/>
          </a:prstGeom>
          <a:ln>
            <a:solidFill>
              <a:schemeClr val="accent5">
                <a:lumMod val="50000"/>
              </a:schemeClr>
            </a:solidFill>
          </a:ln>
        </p:spPr>
      </p:pic>
      <p:sp>
        <p:nvSpPr>
          <p:cNvPr id="11" name="CaixaDeTexto 10">
            <a:extLst>
              <a:ext uri="{FF2B5EF4-FFF2-40B4-BE49-F238E27FC236}">
                <a16:creationId xmlns:a16="http://schemas.microsoft.com/office/drawing/2014/main" id="{E71F6004-DFAA-BC41-870F-51537E06111C}"/>
              </a:ext>
            </a:extLst>
          </p:cNvPr>
          <p:cNvSpPr txBox="1"/>
          <p:nvPr/>
        </p:nvSpPr>
        <p:spPr>
          <a:xfrm>
            <a:off x="3551722" y="727034"/>
            <a:ext cx="5034739" cy="461665"/>
          </a:xfrm>
          <a:prstGeom prst="rect">
            <a:avLst/>
          </a:prstGeom>
          <a:noFill/>
        </p:spPr>
        <p:txBody>
          <a:bodyPr wrap="square" rtlCol="0">
            <a:spAutoFit/>
          </a:bodyPr>
          <a:lstStyle/>
          <a:p>
            <a:r>
              <a:rPr lang="pt-BR" sz="2400" b="1" dirty="0" err="1">
                <a:solidFill>
                  <a:schemeClr val="dk1"/>
                </a:solidFill>
                <a:latin typeface="Montserrat" pitchFamily="2" charset="77"/>
              </a:rPr>
              <a:t>What</a:t>
            </a:r>
            <a:r>
              <a:rPr lang="pt-BR" sz="2400" b="1" dirty="0">
                <a:solidFill>
                  <a:schemeClr val="dk1"/>
                </a:solidFill>
                <a:latin typeface="Montserrat" pitchFamily="2" charset="77"/>
              </a:rPr>
              <a:t> </a:t>
            </a:r>
            <a:r>
              <a:rPr lang="pt-BR" sz="2400" b="1" dirty="0" err="1">
                <a:solidFill>
                  <a:schemeClr val="dk1"/>
                </a:solidFill>
                <a:latin typeface="Montserrat" pitchFamily="2" charset="77"/>
              </a:rPr>
              <a:t>we</a:t>
            </a:r>
            <a:r>
              <a:rPr lang="pt-BR" sz="2400" b="1" dirty="0">
                <a:solidFill>
                  <a:schemeClr val="dk1"/>
                </a:solidFill>
                <a:latin typeface="Montserrat" pitchFamily="2" charset="77"/>
              </a:rPr>
              <a:t> </a:t>
            </a:r>
            <a:r>
              <a:rPr lang="pt-BR" sz="2400" b="1" dirty="0" err="1">
                <a:solidFill>
                  <a:schemeClr val="dk1"/>
                </a:solidFill>
                <a:latin typeface="Montserrat" pitchFamily="2" charset="77"/>
              </a:rPr>
              <a:t>think</a:t>
            </a:r>
            <a:r>
              <a:rPr lang="pt-BR" sz="2400" b="1" dirty="0">
                <a:solidFill>
                  <a:schemeClr val="dk1"/>
                </a:solidFill>
                <a:latin typeface="Montserrat" pitchFamily="2" charset="77"/>
              </a:rPr>
              <a:t> </a:t>
            </a:r>
            <a:r>
              <a:rPr lang="pt-BR" sz="2400" b="1" dirty="0" err="1">
                <a:solidFill>
                  <a:schemeClr val="dk1"/>
                </a:solidFill>
                <a:latin typeface="Montserrat" pitchFamily="2" charset="77"/>
              </a:rPr>
              <a:t>of</a:t>
            </a:r>
            <a:r>
              <a:rPr lang="pt-BR" sz="2400" b="1" dirty="0">
                <a:solidFill>
                  <a:schemeClr val="dk1"/>
                </a:solidFill>
                <a:latin typeface="Montserrat" pitchFamily="2" charset="77"/>
              </a:rPr>
              <a:t> </a:t>
            </a:r>
            <a:r>
              <a:rPr lang="pt-BR" sz="2400" b="1" dirty="0" err="1">
                <a:solidFill>
                  <a:schemeClr val="dk1"/>
                </a:solidFill>
                <a:latin typeface="Montserrat" pitchFamily="2" charset="77"/>
              </a:rPr>
              <a:t>developing</a:t>
            </a:r>
            <a:endParaRPr lang="pt-BR" sz="2400" b="1" dirty="0">
              <a:solidFill>
                <a:schemeClr val="dk1"/>
              </a:solidFill>
              <a:latin typeface="Montserrat" pitchFamily="2" charset="77"/>
            </a:endParaRPr>
          </a:p>
        </p:txBody>
      </p:sp>
    </p:spTree>
    <p:extLst>
      <p:ext uri="{BB962C8B-B14F-4D97-AF65-F5344CB8AC3E}">
        <p14:creationId xmlns:p14="http://schemas.microsoft.com/office/powerpoint/2010/main" val="2791775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9" name="Imagem 8" descr="Tela de celular com texto preto sobre fundo branco&#10;&#10;Descrição gerada automaticamente">
            <a:extLst>
              <a:ext uri="{FF2B5EF4-FFF2-40B4-BE49-F238E27FC236}">
                <a16:creationId xmlns:a16="http://schemas.microsoft.com/office/drawing/2014/main" id="{332AF84E-263E-A647-875E-336F76BEF6DC}"/>
              </a:ext>
            </a:extLst>
          </p:cNvPr>
          <p:cNvPicPr>
            <a:picLocks noChangeAspect="1"/>
          </p:cNvPicPr>
          <p:nvPr/>
        </p:nvPicPr>
        <p:blipFill>
          <a:blip r:embed="rId3"/>
          <a:stretch>
            <a:fillRect/>
          </a:stretch>
        </p:blipFill>
        <p:spPr>
          <a:xfrm>
            <a:off x="3285458" y="755821"/>
            <a:ext cx="5661304" cy="3656690"/>
          </a:xfrm>
          <a:prstGeom prst="rect">
            <a:avLst/>
          </a:prstGeom>
          <a:ln>
            <a:solidFill>
              <a:schemeClr val="accent5">
                <a:lumMod val="50000"/>
              </a:schemeClr>
            </a:solidFill>
          </a:ln>
        </p:spPr>
      </p:pic>
      <p:sp>
        <p:nvSpPr>
          <p:cNvPr id="115" name="Google Shape;115;p20"/>
          <p:cNvSpPr txBox="1">
            <a:spLocks noGrp="1"/>
          </p:cNvSpPr>
          <p:nvPr>
            <p:ph type="title"/>
          </p:nvPr>
        </p:nvSpPr>
        <p:spPr>
          <a:xfrm>
            <a:off x="699000" y="911700"/>
            <a:ext cx="2020800" cy="332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Mockups</a:t>
            </a:r>
            <a:endParaRPr dirty="0"/>
          </a:p>
        </p:txBody>
      </p:sp>
      <p:sp>
        <p:nvSpPr>
          <p:cNvPr id="117" name="Google Shape;117;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spTree>
    <p:extLst>
      <p:ext uri="{BB962C8B-B14F-4D97-AF65-F5344CB8AC3E}">
        <p14:creationId xmlns:p14="http://schemas.microsoft.com/office/powerpoint/2010/main" val="1297753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5" name="Google Shape;115;p20"/>
          <p:cNvSpPr txBox="1">
            <a:spLocks noGrp="1"/>
          </p:cNvSpPr>
          <p:nvPr>
            <p:ph type="title"/>
          </p:nvPr>
        </p:nvSpPr>
        <p:spPr>
          <a:xfrm>
            <a:off x="699000" y="911700"/>
            <a:ext cx="2020800" cy="332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Mockups</a:t>
            </a:r>
            <a:endParaRPr dirty="0"/>
          </a:p>
        </p:txBody>
      </p:sp>
      <p:sp>
        <p:nvSpPr>
          <p:cNvPr id="117" name="Google Shape;117;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18</a:t>
            </a:fld>
            <a:endParaRPr/>
          </a:p>
        </p:txBody>
      </p:sp>
      <p:pic>
        <p:nvPicPr>
          <p:cNvPr id="6" name="Imagem 5" descr="Tela de celular com publicação numa rede social&#10;&#10;Descrição gerada automaticamente">
            <a:extLst>
              <a:ext uri="{FF2B5EF4-FFF2-40B4-BE49-F238E27FC236}">
                <a16:creationId xmlns:a16="http://schemas.microsoft.com/office/drawing/2014/main" id="{81988F74-087A-9E4C-8DB9-8B57DF49FDE5}"/>
              </a:ext>
            </a:extLst>
          </p:cNvPr>
          <p:cNvPicPr>
            <a:picLocks noChangeAspect="1"/>
          </p:cNvPicPr>
          <p:nvPr/>
        </p:nvPicPr>
        <p:blipFill>
          <a:blip r:embed="rId3"/>
          <a:stretch>
            <a:fillRect/>
          </a:stretch>
        </p:blipFill>
        <p:spPr>
          <a:xfrm>
            <a:off x="3285462" y="753583"/>
            <a:ext cx="5662713" cy="3657600"/>
          </a:xfrm>
          <a:prstGeom prst="rect">
            <a:avLst/>
          </a:prstGeom>
          <a:ln>
            <a:solidFill>
              <a:schemeClr val="accent5">
                <a:lumMod val="50000"/>
              </a:schemeClr>
            </a:solidFill>
          </a:ln>
        </p:spPr>
      </p:pic>
    </p:spTree>
    <p:extLst>
      <p:ext uri="{BB962C8B-B14F-4D97-AF65-F5344CB8AC3E}">
        <p14:creationId xmlns:p14="http://schemas.microsoft.com/office/powerpoint/2010/main" val="3862878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5" name="Google Shape;115;p20"/>
          <p:cNvSpPr txBox="1">
            <a:spLocks noGrp="1"/>
          </p:cNvSpPr>
          <p:nvPr>
            <p:ph type="title"/>
          </p:nvPr>
        </p:nvSpPr>
        <p:spPr>
          <a:xfrm>
            <a:off x="699000" y="911700"/>
            <a:ext cx="2020800" cy="332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Mockups</a:t>
            </a:r>
            <a:endParaRPr dirty="0"/>
          </a:p>
        </p:txBody>
      </p:sp>
      <p:sp>
        <p:nvSpPr>
          <p:cNvPr id="117" name="Google Shape;117;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19</a:t>
            </a:fld>
            <a:endParaRPr/>
          </a:p>
        </p:txBody>
      </p:sp>
      <p:pic>
        <p:nvPicPr>
          <p:cNvPr id="3" name="Imagem 2" descr="Tela de celular com publicação numa rede social&#10;&#10;Descrição gerada automaticamente">
            <a:extLst>
              <a:ext uri="{FF2B5EF4-FFF2-40B4-BE49-F238E27FC236}">
                <a16:creationId xmlns:a16="http://schemas.microsoft.com/office/drawing/2014/main" id="{1F8193E3-2F24-424A-B7DD-1D7C7CD10E93}"/>
              </a:ext>
            </a:extLst>
          </p:cNvPr>
          <p:cNvPicPr>
            <a:picLocks noChangeAspect="1"/>
          </p:cNvPicPr>
          <p:nvPr/>
        </p:nvPicPr>
        <p:blipFill>
          <a:blip r:embed="rId3"/>
          <a:stretch>
            <a:fillRect/>
          </a:stretch>
        </p:blipFill>
        <p:spPr>
          <a:xfrm>
            <a:off x="3283644" y="753583"/>
            <a:ext cx="5662713" cy="3657600"/>
          </a:xfrm>
          <a:prstGeom prst="rect">
            <a:avLst/>
          </a:prstGeom>
          <a:ln>
            <a:solidFill>
              <a:schemeClr val="accent5">
                <a:lumMod val="50000"/>
              </a:schemeClr>
            </a:solidFill>
          </a:ln>
        </p:spPr>
      </p:pic>
    </p:spTree>
    <p:extLst>
      <p:ext uri="{BB962C8B-B14F-4D97-AF65-F5344CB8AC3E}">
        <p14:creationId xmlns:p14="http://schemas.microsoft.com/office/powerpoint/2010/main" val="648815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46E180"/>
            </a:gs>
            <a:gs pos="100000">
              <a:srgbClr val="B8DF32"/>
            </a:gs>
          </a:gsLst>
          <a:lin ang="5400012" scaled="0"/>
        </a:gradFill>
        <a:effectLst/>
      </p:bgPr>
    </p:bg>
    <p:spTree>
      <p:nvGrpSpPr>
        <p:cNvPr id="1" name="Shape 75"/>
        <p:cNvGrpSpPr/>
        <p:nvPr/>
      </p:nvGrpSpPr>
      <p:grpSpPr>
        <a:xfrm>
          <a:off x="0" y="0"/>
          <a:ext cx="0" cy="0"/>
          <a:chOff x="0" y="0"/>
          <a:chExt cx="0" cy="0"/>
        </a:xfrm>
      </p:grpSpPr>
      <p:sp>
        <p:nvSpPr>
          <p:cNvPr id="76" name="Google Shape;76;p15"/>
          <p:cNvSpPr txBox="1">
            <a:spLocks noGrp="1"/>
          </p:cNvSpPr>
          <p:nvPr>
            <p:ph type="ctrTitle" idx="4294967295"/>
          </p:nvPr>
        </p:nvSpPr>
        <p:spPr>
          <a:xfrm>
            <a:off x="723300" y="1335175"/>
            <a:ext cx="7697400" cy="1159800"/>
          </a:xfrm>
          <a:prstGeom prst="rect">
            <a:avLst/>
          </a:prstGeom>
        </p:spPr>
        <p:txBody>
          <a:bodyPr spcFirstLastPara="1" wrap="square" lIns="0" tIns="0" rIns="0" bIns="0" anchor="ctr" anchorCtr="0">
            <a:noAutofit/>
          </a:bodyPr>
          <a:lstStyle/>
          <a:p>
            <a:pPr algn="ctr"/>
            <a:r>
              <a:rPr lang="pt-BR" sz="3600" dirty="0">
                <a:solidFill>
                  <a:schemeClr val="bg1"/>
                </a:solidFill>
                <a:latin typeface="Montserrat" pitchFamily="2" charset="77"/>
              </a:rPr>
              <a:t>Naveen kumar (c0765772)</a:t>
            </a:r>
            <a:br>
              <a:rPr lang="pt-BR" sz="3600" dirty="0">
                <a:solidFill>
                  <a:schemeClr val="bg1"/>
                </a:solidFill>
                <a:latin typeface="Montserrat" pitchFamily="2" charset="77"/>
              </a:rPr>
            </a:br>
            <a:endParaRPr sz="3600" dirty="0"/>
          </a:p>
        </p:txBody>
      </p:sp>
      <p:sp>
        <p:nvSpPr>
          <p:cNvPr id="77" name="Google Shape;77;p15"/>
          <p:cNvSpPr txBox="1">
            <a:spLocks noGrp="1"/>
          </p:cNvSpPr>
          <p:nvPr>
            <p:ph type="subTitle" idx="4294967295"/>
          </p:nvPr>
        </p:nvSpPr>
        <p:spPr>
          <a:xfrm>
            <a:off x="723300" y="2258324"/>
            <a:ext cx="7697400" cy="1305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pt-BR" sz="2000" dirty="0">
                <a:solidFill>
                  <a:schemeClr val="bg1"/>
                </a:solidFill>
                <a:latin typeface="Montserrat" pitchFamily="2" charset="77"/>
              </a:rPr>
              <a:t> </a:t>
            </a:r>
          </a:p>
        </p:txBody>
      </p:sp>
      <p:sp>
        <p:nvSpPr>
          <p:cNvPr id="79" name="Google Shape;79;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346509" y="1809550"/>
            <a:ext cx="4119613" cy="1353682"/>
          </a:xfrm>
          <a:prstGeom prst="rect">
            <a:avLst/>
          </a:prstGeom>
        </p:spPr>
        <p:txBody>
          <a:bodyPr spcFirstLastPara="1" wrap="square" lIns="0" tIns="0" rIns="0" bIns="0" anchor="b" anchorCtr="0">
            <a:noAutofit/>
          </a:bodyPr>
          <a:lstStyle/>
          <a:p>
            <a:pPr marL="0" lvl="0" indent="0" rtl="0">
              <a:spcBef>
                <a:spcPts val="0"/>
              </a:spcBef>
              <a:spcAft>
                <a:spcPts val="0"/>
              </a:spcAft>
              <a:buNone/>
            </a:pPr>
            <a:r>
              <a:rPr lang="pt-BR" sz="2200" dirty="0"/>
              <a:t>A </a:t>
            </a:r>
            <a:r>
              <a:rPr lang="pt-BR" sz="2800" i="1" dirty="0"/>
              <a:t>PICTURE</a:t>
            </a:r>
            <a:r>
              <a:rPr lang="pt-BR" sz="2200" dirty="0"/>
              <a:t>  WORTH MORE THAN A THOUSAND </a:t>
            </a:r>
            <a:br>
              <a:rPr lang="pt-BR" sz="2200" dirty="0"/>
            </a:br>
            <a:r>
              <a:rPr lang="pt-BR" sz="2800" i="1" dirty="0"/>
              <a:t>WORDS</a:t>
            </a:r>
          </a:p>
        </p:txBody>
      </p:sp>
      <p:sp>
        <p:nvSpPr>
          <p:cNvPr id="133" name="Google Shape;133;p2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smtClean="0"/>
              <a:t>20</a:t>
            </a:fld>
            <a:endParaRPr lang="e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0"/>
            <a:lum/>
          </a:blip>
          <a:srcRect/>
          <a:stretch>
            <a:fillRect t="-3000" b="-3000"/>
          </a:stretch>
        </a:blipFill>
        <a:effectLst/>
      </p:bgPr>
    </p:bg>
    <p:spTree>
      <p:nvGrpSpPr>
        <p:cNvPr id="1" name="Shape 137"/>
        <p:cNvGrpSpPr/>
        <p:nvPr/>
      </p:nvGrpSpPr>
      <p:grpSpPr>
        <a:xfrm>
          <a:off x="0" y="0"/>
          <a:ext cx="0" cy="0"/>
          <a:chOff x="0" y="0"/>
          <a:chExt cx="0" cy="0"/>
        </a:xfrm>
      </p:grpSpPr>
      <p:sp>
        <p:nvSpPr>
          <p:cNvPr id="138" name="Google Shape;138;p23"/>
          <p:cNvSpPr txBox="1">
            <a:spLocks noGrp="1"/>
          </p:cNvSpPr>
          <p:nvPr>
            <p:ph type="title" idx="4294967295"/>
          </p:nvPr>
        </p:nvSpPr>
        <p:spPr>
          <a:xfrm>
            <a:off x="791570" y="2033516"/>
            <a:ext cx="7689014" cy="1214652"/>
          </a:xfrm>
          <a:prstGeom prst="rect">
            <a:avLst/>
          </a:prstGeom>
        </p:spPr>
        <p:txBody>
          <a:bodyPr spcFirstLastPara="1" wrap="square" lIns="0" tIns="0" rIns="0" bIns="0" anchor="ctr" anchorCtr="0">
            <a:noAutofit/>
          </a:bodyPr>
          <a:lstStyle/>
          <a:p>
            <a:r>
              <a:rPr lang="en-US" sz="1800" dirty="0"/>
              <a:t>All images on the website will be real high definition photos of perfect places for a trip, these photos will be made available in large size so that the user can clearly appreciate the destination to be chosen.</a:t>
            </a:r>
            <a:endParaRPr lang="pt-BR" sz="1800" dirty="0"/>
          </a:p>
        </p:txBody>
      </p:sp>
      <p:sp>
        <p:nvSpPr>
          <p:cNvPr id="139" name="Google Shape;139;p2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accent2">
                <a:lumMod val="60000"/>
                <a:lumOff val="40000"/>
              </a:schemeClr>
            </a:gs>
          </a:gsLst>
          <a:lin ang="5400700" scaled="0"/>
        </a:gradFill>
        <a:effectLst/>
      </p:bgPr>
    </p:bg>
    <p:spTree>
      <p:nvGrpSpPr>
        <p:cNvPr id="1" name="Shape 113"/>
        <p:cNvGrpSpPr/>
        <p:nvPr/>
      </p:nvGrpSpPr>
      <p:grpSpPr>
        <a:xfrm>
          <a:off x="0" y="0"/>
          <a:ext cx="0" cy="0"/>
          <a:chOff x="0" y="0"/>
          <a:chExt cx="0" cy="0"/>
        </a:xfrm>
      </p:grpSpPr>
      <p:sp>
        <p:nvSpPr>
          <p:cNvPr id="115" name="Google Shape;115;p20"/>
          <p:cNvSpPr txBox="1">
            <a:spLocks noGrp="1"/>
          </p:cNvSpPr>
          <p:nvPr>
            <p:ph type="title"/>
          </p:nvPr>
        </p:nvSpPr>
        <p:spPr>
          <a:xfrm>
            <a:off x="699000" y="911700"/>
            <a:ext cx="2020800" cy="332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pt-BR" dirty="0"/>
              <a:t>MENU</a:t>
            </a:r>
            <a:endParaRPr dirty="0"/>
          </a:p>
        </p:txBody>
      </p:sp>
      <p:sp>
        <p:nvSpPr>
          <p:cNvPr id="117" name="Google Shape;117;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2" name="CaixaDeTexto 1">
            <a:extLst>
              <a:ext uri="{FF2B5EF4-FFF2-40B4-BE49-F238E27FC236}">
                <a16:creationId xmlns:a16="http://schemas.microsoft.com/office/drawing/2014/main" id="{28866E49-B91C-5E46-B1DA-36E63D28EC3A}"/>
              </a:ext>
            </a:extLst>
          </p:cNvPr>
          <p:cNvSpPr txBox="1"/>
          <p:nvPr/>
        </p:nvSpPr>
        <p:spPr>
          <a:xfrm>
            <a:off x="3684897" y="1225604"/>
            <a:ext cx="4913194" cy="892552"/>
          </a:xfrm>
          <a:prstGeom prst="rect">
            <a:avLst/>
          </a:prstGeom>
          <a:noFill/>
        </p:spPr>
        <p:txBody>
          <a:bodyPr wrap="square" rtlCol="0">
            <a:spAutoFit/>
          </a:bodyPr>
          <a:lstStyle/>
          <a:p>
            <a:r>
              <a:rPr lang="en-US" sz="1800" dirty="0">
                <a:solidFill>
                  <a:schemeClr val="dk1"/>
                </a:solidFill>
                <a:latin typeface="Montserrat" pitchFamily="2" charset="77"/>
              </a:rPr>
              <a:t>The menu will be developed simply but effectively following the template below</a:t>
            </a:r>
            <a:r>
              <a:rPr lang="en-US" sz="1600" dirty="0">
                <a:latin typeface="Montserrat Medium" pitchFamily="2" charset="77"/>
              </a:rPr>
              <a:t>.</a:t>
            </a:r>
            <a:endParaRPr lang="pt-BR" sz="1600" dirty="0">
              <a:latin typeface="Montserrat Medium" pitchFamily="2" charset="77"/>
            </a:endParaRPr>
          </a:p>
          <a:p>
            <a:endParaRPr lang="pt-BR" sz="1600" dirty="0">
              <a:latin typeface="Montserrat Medium" pitchFamily="2" charset="77"/>
            </a:endParaRPr>
          </a:p>
        </p:txBody>
      </p:sp>
      <p:grpSp>
        <p:nvGrpSpPr>
          <p:cNvPr id="15" name="Agrupar 14">
            <a:extLst>
              <a:ext uri="{FF2B5EF4-FFF2-40B4-BE49-F238E27FC236}">
                <a16:creationId xmlns:a16="http://schemas.microsoft.com/office/drawing/2014/main" id="{ECA445BD-223B-9C48-92DB-023456CF23F7}"/>
              </a:ext>
            </a:extLst>
          </p:cNvPr>
          <p:cNvGrpSpPr/>
          <p:nvPr/>
        </p:nvGrpSpPr>
        <p:grpSpPr>
          <a:xfrm>
            <a:off x="4029211" y="2392045"/>
            <a:ext cx="4224565" cy="359410"/>
            <a:chOff x="0" y="0"/>
            <a:chExt cx="4224885" cy="359410"/>
          </a:xfrm>
        </p:grpSpPr>
        <p:sp>
          <p:nvSpPr>
            <p:cNvPr id="16" name="Caixa de Texto 21">
              <a:extLst>
                <a:ext uri="{FF2B5EF4-FFF2-40B4-BE49-F238E27FC236}">
                  <a16:creationId xmlns:a16="http://schemas.microsoft.com/office/drawing/2014/main" id="{710F47BC-47F6-2F4F-8D6F-CF65E31EC486}"/>
                </a:ext>
              </a:extLst>
            </p:cNvPr>
            <p:cNvSpPr txBox="1"/>
            <p:nvPr/>
          </p:nvSpPr>
          <p:spPr>
            <a:xfrm>
              <a:off x="0" y="0"/>
              <a:ext cx="899795" cy="35941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pt-BR" sz="1200" b="1">
                  <a:effectLst/>
                  <a:latin typeface="Calibri" panose="020F0502020204030204" pitchFamily="34" charset="0"/>
                  <a:ea typeface="Calibri" panose="020F0502020204030204" pitchFamily="34" charset="0"/>
                  <a:cs typeface="Times New Roman" panose="02020603050405020304" pitchFamily="18" charset="0"/>
                </a:rPr>
                <a:t>HOME</a:t>
              </a:r>
              <a:endParaRPr lang="pt-BR"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Caixa de Texto 22">
              <a:extLst>
                <a:ext uri="{FF2B5EF4-FFF2-40B4-BE49-F238E27FC236}">
                  <a16:creationId xmlns:a16="http://schemas.microsoft.com/office/drawing/2014/main" id="{DEBF8ED0-702A-9547-A1AC-80EFEEAA4043}"/>
                </a:ext>
              </a:extLst>
            </p:cNvPr>
            <p:cNvSpPr txBox="1"/>
            <p:nvPr/>
          </p:nvSpPr>
          <p:spPr>
            <a:xfrm>
              <a:off x="1108364" y="0"/>
              <a:ext cx="899795" cy="35941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pt-BR" sz="1200" b="1" dirty="0">
                  <a:effectLst/>
                  <a:latin typeface="Calibri" panose="020F0502020204030204" pitchFamily="34" charset="0"/>
                  <a:ea typeface="Calibri" panose="020F0502020204030204" pitchFamily="34" charset="0"/>
                  <a:cs typeface="Times New Roman" panose="02020603050405020304" pitchFamily="18" charset="0"/>
                </a:rPr>
                <a:t>SERVICES</a:t>
              </a: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 name="Caixa de Texto 23">
              <a:extLst>
                <a:ext uri="{FF2B5EF4-FFF2-40B4-BE49-F238E27FC236}">
                  <a16:creationId xmlns:a16="http://schemas.microsoft.com/office/drawing/2014/main" id="{DA4AAE4A-7F62-1E48-8593-C3179144866A}"/>
                </a:ext>
              </a:extLst>
            </p:cNvPr>
            <p:cNvSpPr txBox="1"/>
            <p:nvPr/>
          </p:nvSpPr>
          <p:spPr>
            <a:xfrm>
              <a:off x="2216727" y="0"/>
              <a:ext cx="899795" cy="35941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pt-BR" sz="1200" b="1" dirty="0">
                  <a:latin typeface="Calibri" panose="020F0502020204030204" pitchFamily="34" charset="0"/>
                  <a:cs typeface="Times New Roman" panose="02020603050405020304" pitchFamily="18" charset="0"/>
                </a:rPr>
                <a:t>ABOUT US</a:t>
              </a:r>
            </a:p>
          </p:txBody>
        </p:sp>
        <p:sp>
          <p:nvSpPr>
            <p:cNvPr id="20" name="Caixa de Texto 25">
              <a:extLst>
                <a:ext uri="{FF2B5EF4-FFF2-40B4-BE49-F238E27FC236}">
                  <a16:creationId xmlns:a16="http://schemas.microsoft.com/office/drawing/2014/main" id="{1E243014-DDEA-9042-8503-A6994CB9A19A}"/>
                </a:ext>
              </a:extLst>
            </p:cNvPr>
            <p:cNvSpPr txBox="1"/>
            <p:nvPr/>
          </p:nvSpPr>
          <p:spPr>
            <a:xfrm>
              <a:off x="3325090" y="0"/>
              <a:ext cx="899795" cy="35941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pt-BR" sz="1200" b="1" dirty="0">
                  <a:effectLst/>
                  <a:latin typeface="Calibri" panose="020F0502020204030204" pitchFamily="34" charset="0"/>
                  <a:ea typeface="Calibri" panose="020F0502020204030204" pitchFamily="34" charset="0"/>
                  <a:cs typeface="Times New Roman" panose="02020603050405020304" pitchFamily="18" charset="0"/>
                </a:rPr>
                <a:t>CONTACT</a:t>
              </a: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17275661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E61E7F"/>
            </a:gs>
            <a:gs pos="100000">
              <a:srgbClr val="FF9900"/>
            </a:gs>
          </a:gsLst>
          <a:lin ang="5400700" scaled="0"/>
        </a:gradFill>
        <a:effectLst/>
      </p:bgPr>
    </p:bg>
    <p:spTree>
      <p:nvGrpSpPr>
        <p:cNvPr id="1" name="Shape 166"/>
        <p:cNvGrpSpPr/>
        <p:nvPr/>
      </p:nvGrpSpPr>
      <p:grpSpPr>
        <a:xfrm>
          <a:off x="0" y="0"/>
          <a:ext cx="0" cy="0"/>
          <a:chOff x="0" y="0"/>
          <a:chExt cx="0" cy="0"/>
        </a:xfrm>
      </p:grpSpPr>
      <p:sp>
        <p:nvSpPr>
          <p:cNvPr id="167" name="Google Shape;167;p25"/>
          <p:cNvSpPr txBox="1">
            <a:spLocks noGrp="1"/>
          </p:cNvSpPr>
          <p:nvPr>
            <p:ph type="title"/>
          </p:nvPr>
        </p:nvSpPr>
        <p:spPr>
          <a:xfrm>
            <a:off x="699000" y="911700"/>
            <a:ext cx="2020800" cy="332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800" dirty="0"/>
              <a:t>WEB</a:t>
            </a:r>
            <a:br>
              <a:rPr lang="en" sz="1800" dirty="0"/>
            </a:br>
            <a:r>
              <a:rPr lang="en" sz="1800" dirty="0"/>
              <a:t>MAINTENANCE</a:t>
            </a:r>
            <a:br>
              <a:rPr lang="en" sz="1800" dirty="0"/>
            </a:br>
            <a:r>
              <a:rPr lang="en" sz="1800" dirty="0"/>
              <a:t>AGREEMENT</a:t>
            </a:r>
            <a:endParaRPr sz="1800" dirty="0"/>
          </a:p>
        </p:txBody>
      </p:sp>
      <p:sp>
        <p:nvSpPr>
          <p:cNvPr id="169" name="Google Shape;169;p2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2" name="CaixaDeTexto 1">
            <a:extLst>
              <a:ext uri="{FF2B5EF4-FFF2-40B4-BE49-F238E27FC236}">
                <a16:creationId xmlns:a16="http://schemas.microsoft.com/office/drawing/2014/main" id="{9C090D78-5211-844C-A563-C79624AABB0B}"/>
              </a:ext>
            </a:extLst>
          </p:cNvPr>
          <p:cNvSpPr txBox="1"/>
          <p:nvPr/>
        </p:nvSpPr>
        <p:spPr>
          <a:xfrm>
            <a:off x="3833628" y="1058512"/>
            <a:ext cx="4921306" cy="3507948"/>
          </a:xfrm>
          <a:prstGeom prst="rect">
            <a:avLst/>
          </a:prstGeom>
          <a:noFill/>
        </p:spPr>
        <p:txBody>
          <a:bodyPr wrap="square" rtlCol="0">
            <a:spAutoFit/>
          </a:bodyPr>
          <a:lstStyle/>
          <a:p>
            <a:r>
              <a:rPr lang="en-US" sz="1800" b="1" dirty="0">
                <a:solidFill>
                  <a:schemeClr val="dk1"/>
                </a:solidFill>
                <a:latin typeface="Montserrat" pitchFamily="2" charset="77"/>
              </a:rPr>
              <a:t>What is included in this agreement:</a:t>
            </a:r>
            <a:endParaRPr lang="pt-BR" sz="1800" b="1" dirty="0">
              <a:solidFill>
                <a:schemeClr val="dk1"/>
              </a:solidFill>
              <a:latin typeface="Montserrat" pitchFamily="2" charset="77"/>
            </a:endParaRPr>
          </a:p>
          <a:p>
            <a:r>
              <a:rPr lang="en-US" sz="1800" dirty="0">
                <a:solidFill>
                  <a:schemeClr val="dk1"/>
                </a:solidFill>
                <a:latin typeface="Montserrat" pitchFamily="2" charset="77"/>
              </a:rPr>
              <a:t> </a:t>
            </a:r>
            <a:endParaRPr lang="pt-BR" sz="1800" dirty="0">
              <a:solidFill>
                <a:schemeClr val="dk1"/>
              </a:solidFill>
              <a:latin typeface="Montserrat" pitchFamily="2" charset="77"/>
            </a:endParaRPr>
          </a:p>
          <a:p>
            <a:pPr lvl="0"/>
            <a:r>
              <a:rPr lang="en-US" sz="1800" dirty="0">
                <a:solidFill>
                  <a:schemeClr val="dk1"/>
                </a:solidFill>
                <a:latin typeface="Montserrat" pitchFamily="2" charset="77"/>
              </a:rPr>
              <a:t>Graphics &amp; photograph updates </a:t>
            </a:r>
            <a:endParaRPr lang="pt-BR" sz="1800" dirty="0">
              <a:solidFill>
                <a:schemeClr val="dk1"/>
              </a:solidFill>
              <a:latin typeface="Montserrat" pitchFamily="2" charset="77"/>
            </a:endParaRPr>
          </a:p>
          <a:p>
            <a:pPr lvl="0"/>
            <a:r>
              <a:rPr lang="en-US" sz="1800" dirty="0">
                <a:solidFill>
                  <a:schemeClr val="dk1"/>
                </a:solidFill>
                <a:latin typeface="Montserrat" pitchFamily="2" charset="77"/>
              </a:rPr>
              <a:t>Website Content Updates</a:t>
            </a:r>
            <a:endParaRPr lang="pt-BR" sz="1800" dirty="0">
              <a:solidFill>
                <a:schemeClr val="dk1"/>
              </a:solidFill>
              <a:latin typeface="Montserrat" pitchFamily="2" charset="77"/>
            </a:endParaRPr>
          </a:p>
          <a:p>
            <a:r>
              <a:rPr lang="en-US" sz="1800" dirty="0">
                <a:solidFill>
                  <a:schemeClr val="dk1"/>
                </a:solidFill>
                <a:latin typeface="Montserrat" pitchFamily="2" charset="77"/>
              </a:rPr>
              <a:t> </a:t>
            </a:r>
            <a:endParaRPr lang="pt-BR" sz="1800" dirty="0">
              <a:solidFill>
                <a:schemeClr val="dk1"/>
              </a:solidFill>
              <a:latin typeface="Montserrat" pitchFamily="2" charset="77"/>
            </a:endParaRPr>
          </a:p>
          <a:p>
            <a:r>
              <a:rPr lang="en-US" sz="1800" b="1" dirty="0">
                <a:solidFill>
                  <a:schemeClr val="dk1"/>
                </a:solidFill>
                <a:latin typeface="Montserrat" pitchFamily="2" charset="77"/>
              </a:rPr>
              <a:t>What is NOT included in the agreement:</a:t>
            </a:r>
            <a:endParaRPr lang="pt-BR" sz="1800" b="1" dirty="0">
              <a:solidFill>
                <a:schemeClr val="dk1"/>
              </a:solidFill>
              <a:latin typeface="Montserrat" pitchFamily="2" charset="77"/>
            </a:endParaRPr>
          </a:p>
          <a:p>
            <a:r>
              <a:rPr lang="en-US" sz="1800" dirty="0">
                <a:solidFill>
                  <a:schemeClr val="dk1"/>
                </a:solidFill>
                <a:latin typeface="Montserrat" pitchFamily="2" charset="77"/>
              </a:rPr>
              <a:t> </a:t>
            </a:r>
            <a:endParaRPr lang="pt-BR" sz="1800" dirty="0">
              <a:solidFill>
                <a:schemeClr val="dk1"/>
              </a:solidFill>
              <a:latin typeface="Montserrat" pitchFamily="2" charset="77"/>
            </a:endParaRPr>
          </a:p>
          <a:p>
            <a:pPr lvl="0"/>
            <a:r>
              <a:rPr lang="en-US" sz="1800" dirty="0">
                <a:solidFill>
                  <a:schemeClr val="dk1"/>
                </a:solidFill>
                <a:latin typeface="Montserrat" pitchFamily="2" charset="77"/>
              </a:rPr>
              <a:t>Web site redesign, re-alignment or re-development</a:t>
            </a:r>
            <a:endParaRPr lang="pt-BR" sz="1800" dirty="0">
              <a:solidFill>
                <a:schemeClr val="dk1"/>
              </a:solidFill>
              <a:latin typeface="Montserrat" pitchFamily="2" charset="77"/>
            </a:endParaRPr>
          </a:p>
          <a:p>
            <a:pPr lvl="0"/>
            <a:r>
              <a:rPr lang="en-US" sz="1800" dirty="0">
                <a:solidFill>
                  <a:schemeClr val="dk1"/>
                </a:solidFill>
                <a:latin typeface="Montserrat" pitchFamily="2" charset="77"/>
              </a:rPr>
              <a:t>Website Marketing</a:t>
            </a:r>
            <a:endParaRPr lang="pt-BR" sz="1800" dirty="0">
              <a:solidFill>
                <a:schemeClr val="dk1"/>
              </a:solidFill>
              <a:latin typeface="Montserrat" pitchFamily="2" charset="77"/>
            </a:endParaRPr>
          </a:p>
          <a:p>
            <a:pPr lvl="0">
              <a:lnSpc>
                <a:spcPct val="150000"/>
              </a:lnSpc>
            </a:pPr>
            <a:endParaRPr lang="en-US" sz="1800" dirty="0">
              <a:solidFill>
                <a:schemeClr val="dk1"/>
              </a:solidFill>
              <a:latin typeface="Montserrat Medium" pitchFamily="2" charset="77"/>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5"/>
          <p:cNvSpPr txBox="1">
            <a:spLocks noGrp="1"/>
          </p:cNvSpPr>
          <p:nvPr>
            <p:ph type="title"/>
          </p:nvPr>
        </p:nvSpPr>
        <p:spPr>
          <a:xfrm>
            <a:off x="699000" y="911700"/>
            <a:ext cx="2020800" cy="332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800" dirty="0"/>
              <a:t>MAINTENANCE</a:t>
            </a:r>
            <a:br>
              <a:rPr lang="en" sz="1800" dirty="0"/>
            </a:br>
            <a:r>
              <a:rPr lang="en" sz="1800" dirty="0"/>
              <a:t>DELIVERABLES</a:t>
            </a:r>
            <a:endParaRPr sz="1800" dirty="0"/>
          </a:p>
        </p:txBody>
      </p:sp>
      <p:sp>
        <p:nvSpPr>
          <p:cNvPr id="169" name="Google Shape;169;p2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4" name="CaixaDeTexto 3">
            <a:extLst>
              <a:ext uri="{FF2B5EF4-FFF2-40B4-BE49-F238E27FC236}">
                <a16:creationId xmlns:a16="http://schemas.microsoft.com/office/drawing/2014/main" id="{F0171B23-DBCE-624C-AC61-8064CAA3E249}"/>
              </a:ext>
            </a:extLst>
          </p:cNvPr>
          <p:cNvSpPr txBox="1"/>
          <p:nvPr/>
        </p:nvSpPr>
        <p:spPr>
          <a:xfrm>
            <a:off x="4462816" y="1546405"/>
            <a:ext cx="3548418" cy="1691810"/>
          </a:xfrm>
          <a:prstGeom prst="rect">
            <a:avLst/>
          </a:prstGeom>
          <a:noFill/>
        </p:spPr>
        <p:txBody>
          <a:bodyPr wrap="square" rtlCol="0">
            <a:spAutoFit/>
          </a:bodyPr>
          <a:lstStyle/>
          <a:p>
            <a:pPr marL="285750" lvl="0" indent="-285750">
              <a:lnSpc>
                <a:spcPct val="150000"/>
              </a:lnSpc>
              <a:buFont typeface="Wingdings" pitchFamily="2" charset="2"/>
              <a:buChar char="v"/>
            </a:pPr>
            <a:r>
              <a:rPr lang="en-US" sz="2400" dirty="0">
                <a:solidFill>
                  <a:schemeClr val="dk1"/>
                </a:solidFill>
                <a:latin typeface="Montserrat" pitchFamily="2" charset="77"/>
              </a:rPr>
              <a:t>Web page updates </a:t>
            </a:r>
            <a:endParaRPr lang="pt-BR" sz="2400" dirty="0">
              <a:solidFill>
                <a:schemeClr val="dk1"/>
              </a:solidFill>
              <a:latin typeface="Montserrat" pitchFamily="2" charset="77"/>
            </a:endParaRPr>
          </a:p>
          <a:p>
            <a:pPr marL="285750" lvl="0" indent="-285750">
              <a:lnSpc>
                <a:spcPct val="150000"/>
              </a:lnSpc>
              <a:buFont typeface="Wingdings" pitchFamily="2" charset="2"/>
              <a:buChar char="v"/>
            </a:pPr>
            <a:r>
              <a:rPr lang="en-US" sz="2400" dirty="0">
                <a:solidFill>
                  <a:schemeClr val="dk1"/>
                </a:solidFill>
                <a:latin typeface="Montserrat" pitchFamily="2" charset="77"/>
              </a:rPr>
              <a:t>Training</a:t>
            </a:r>
            <a:endParaRPr lang="pt-BR" sz="2400" dirty="0">
              <a:solidFill>
                <a:schemeClr val="dk1"/>
              </a:solidFill>
              <a:latin typeface="Montserrat" pitchFamily="2" charset="77"/>
            </a:endParaRPr>
          </a:p>
          <a:p>
            <a:pPr marL="285750" lvl="0" indent="-285750">
              <a:lnSpc>
                <a:spcPct val="150000"/>
              </a:lnSpc>
              <a:buFont typeface="Wingdings" pitchFamily="2" charset="2"/>
              <a:buChar char="v"/>
            </a:pPr>
            <a:r>
              <a:rPr lang="en-US" sz="2400" dirty="0">
                <a:solidFill>
                  <a:schemeClr val="dk1"/>
                </a:solidFill>
                <a:latin typeface="Montserrat" pitchFamily="2" charset="77"/>
              </a:rPr>
              <a:t>Additional Services </a:t>
            </a:r>
            <a:endParaRPr lang="pt-BR" sz="2400" dirty="0">
              <a:solidFill>
                <a:schemeClr val="dk1"/>
              </a:solidFill>
              <a:latin typeface="Montserrat" pitchFamily="2" charset="77"/>
            </a:endParaRPr>
          </a:p>
        </p:txBody>
      </p:sp>
    </p:spTree>
    <p:extLst>
      <p:ext uri="{BB962C8B-B14F-4D97-AF65-F5344CB8AC3E}">
        <p14:creationId xmlns:p14="http://schemas.microsoft.com/office/powerpoint/2010/main" val="3570334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75000"/>
              </a:schemeClr>
            </a:gs>
            <a:gs pos="100000">
              <a:srgbClr val="7030A0"/>
            </a:gs>
          </a:gsLst>
          <a:lin ang="5400700" scaled="0"/>
        </a:gradFill>
        <a:effectLst/>
      </p:bgPr>
    </p:bg>
    <p:spTree>
      <p:nvGrpSpPr>
        <p:cNvPr id="1" name="Shape 166"/>
        <p:cNvGrpSpPr/>
        <p:nvPr/>
      </p:nvGrpSpPr>
      <p:grpSpPr>
        <a:xfrm>
          <a:off x="0" y="0"/>
          <a:ext cx="0" cy="0"/>
          <a:chOff x="0" y="0"/>
          <a:chExt cx="0" cy="0"/>
        </a:xfrm>
      </p:grpSpPr>
      <p:sp>
        <p:nvSpPr>
          <p:cNvPr id="167" name="Google Shape;167;p25"/>
          <p:cNvSpPr txBox="1">
            <a:spLocks noGrp="1"/>
          </p:cNvSpPr>
          <p:nvPr>
            <p:ph type="title"/>
          </p:nvPr>
        </p:nvSpPr>
        <p:spPr>
          <a:xfrm>
            <a:off x="699000" y="911700"/>
            <a:ext cx="2020800" cy="332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800" dirty="0"/>
              <a:t>The document</a:t>
            </a:r>
            <a:endParaRPr sz="1800" dirty="0"/>
          </a:p>
        </p:txBody>
      </p:sp>
      <p:sp>
        <p:nvSpPr>
          <p:cNvPr id="169" name="Google Shape;169;p2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25</a:t>
            </a:fld>
            <a:endParaRPr/>
          </a:p>
        </p:txBody>
      </p:sp>
      <p:pic>
        <p:nvPicPr>
          <p:cNvPr id="3" name="Imagem 2" descr="Tela de celular com texto preto sobre fundo branco&#10;&#10;Descrição gerada automaticamente">
            <a:extLst>
              <a:ext uri="{FF2B5EF4-FFF2-40B4-BE49-F238E27FC236}">
                <a16:creationId xmlns:a16="http://schemas.microsoft.com/office/drawing/2014/main" id="{4A64AC02-1A9C-9043-B360-FFB8AA12D0E9}"/>
              </a:ext>
            </a:extLst>
          </p:cNvPr>
          <p:cNvPicPr>
            <a:picLocks noChangeAspect="1"/>
          </p:cNvPicPr>
          <p:nvPr/>
        </p:nvPicPr>
        <p:blipFill>
          <a:blip r:embed="rId3"/>
          <a:stretch>
            <a:fillRect/>
          </a:stretch>
        </p:blipFill>
        <p:spPr>
          <a:xfrm>
            <a:off x="3929264" y="195296"/>
            <a:ext cx="3810609" cy="4604486"/>
          </a:xfrm>
          <a:prstGeom prst="rect">
            <a:avLst/>
          </a:prstGeom>
        </p:spPr>
      </p:pic>
    </p:spTree>
    <p:extLst>
      <p:ext uri="{BB962C8B-B14F-4D97-AF65-F5344CB8AC3E}">
        <p14:creationId xmlns:p14="http://schemas.microsoft.com/office/powerpoint/2010/main" val="8429718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FF8700"/>
            </a:gs>
            <a:gs pos="100000">
              <a:srgbClr val="FFD900"/>
            </a:gs>
          </a:gsLst>
          <a:lin ang="5400700" scaled="0"/>
        </a:gradFill>
        <a:effectLst/>
      </p:bgPr>
    </p:bg>
    <p:spTree>
      <p:nvGrpSpPr>
        <p:cNvPr id="1" name="Shape 277"/>
        <p:cNvGrpSpPr/>
        <p:nvPr/>
      </p:nvGrpSpPr>
      <p:grpSpPr>
        <a:xfrm>
          <a:off x="0" y="0"/>
          <a:ext cx="0" cy="0"/>
          <a:chOff x="0" y="0"/>
          <a:chExt cx="0" cy="0"/>
        </a:xfrm>
      </p:grpSpPr>
      <p:sp>
        <p:nvSpPr>
          <p:cNvPr id="278" name="Google Shape;278;p3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26</a:t>
            </a:fld>
            <a:endParaRPr/>
          </a:p>
        </p:txBody>
      </p:sp>
      <p:sp>
        <p:nvSpPr>
          <p:cNvPr id="279" name="Google Shape;279;p35"/>
          <p:cNvSpPr txBox="1">
            <a:spLocks noGrp="1"/>
          </p:cNvSpPr>
          <p:nvPr>
            <p:ph type="ctrTitle" idx="4294967295"/>
          </p:nvPr>
        </p:nvSpPr>
        <p:spPr>
          <a:xfrm>
            <a:off x="723300" y="2160607"/>
            <a:ext cx="7697400" cy="818863"/>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3600" dirty="0"/>
              <a:t>THANKS!</a:t>
            </a:r>
            <a:endParaRPr sz="3600" dirty="0"/>
          </a:p>
        </p:txBody>
      </p:sp>
      <p:sp>
        <p:nvSpPr>
          <p:cNvPr id="280" name="Google Shape;280;p35"/>
          <p:cNvSpPr txBox="1">
            <a:spLocks noGrp="1"/>
          </p:cNvSpPr>
          <p:nvPr>
            <p:ph type="subTitle" idx="4294967295"/>
          </p:nvPr>
        </p:nvSpPr>
        <p:spPr>
          <a:xfrm rot="10800000" flipV="1">
            <a:off x="3264195" y="3094073"/>
            <a:ext cx="1190848" cy="404529"/>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CA" sz="2800" b="1" dirty="0">
                <a:solidFill>
                  <a:srgbClr val="FFFFFF"/>
                </a:solidFill>
              </a:rPr>
              <a:t> </a:t>
            </a:r>
            <a:endParaRPr sz="2800" b="1" dirty="0">
              <a:solidFill>
                <a:srgbClr val="FFFFFF"/>
              </a:solidFill>
            </a:endParaRPr>
          </a:p>
        </p:txBody>
      </p:sp>
      <p:sp>
        <p:nvSpPr>
          <p:cNvPr id="281" name="Google Shape;281;p35"/>
          <p:cNvSpPr/>
          <p:nvPr/>
        </p:nvSpPr>
        <p:spPr>
          <a:xfrm>
            <a:off x="4127625" y="1102328"/>
            <a:ext cx="888759" cy="818862"/>
          </a:xfrm>
          <a:custGeom>
            <a:avLst/>
            <a:gdLst/>
            <a:ahLst/>
            <a:cxnLst/>
            <a:rect l="l" t="t" r="r" b="b"/>
            <a:pathLst>
              <a:path w="16717" h="15403" extrusionOk="0">
                <a:moveTo>
                  <a:pt x="9149" y="511"/>
                </a:moveTo>
                <a:lnTo>
                  <a:pt x="9587" y="560"/>
                </a:lnTo>
                <a:lnTo>
                  <a:pt x="10025" y="608"/>
                </a:lnTo>
                <a:lnTo>
                  <a:pt x="10439" y="681"/>
                </a:lnTo>
                <a:lnTo>
                  <a:pt x="10877" y="779"/>
                </a:lnTo>
                <a:lnTo>
                  <a:pt x="11290" y="900"/>
                </a:lnTo>
                <a:lnTo>
                  <a:pt x="11704" y="1046"/>
                </a:lnTo>
                <a:lnTo>
                  <a:pt x="12093" y="1217"/>
                </a:lnTo>
                <a:lnTo>
                  <a:pt x="12483" y="1411"/>
                </a:lnTo>
                <a:lnTo>
                  <a:pt x="12994" y="1703"/>
                </a:lnTo>
                <a:lnTo>
                  <a:pt x="13505" y="2020"/>
                </a:lnTo>
                <a:lnTo>
                  <a:pt x="13967" y="2360"/>
                </a:lnTo>
                <a:lnTo>
                  <a:pt x="14210" y="2555"/>
                </a:lnTo>
                <a:lnTo>
                  <a:pt x="14405" y="2750"/>
                </a:lnTo>
                <a:lnTo>
                  <a:pt x="14332" y="2871"/>
                </a:lnTo>
                <a:lnTo>
                  <a:pt x="14308" y="3017"/>
                </a:lnTo>
                <a:lnTo>
                  <a:pt x="14308" y="3066"/>
                </a:lnTo>
                <a:lnTo>
                  <a:pt x="14332" y="3090"/>
                </a:lnTo>
                <a:lnTo>
                  <a:pt x="14405" y="3139"/>
                </a:lnTo>
                <a:lnTo>
                  <a:pt x="14478" y="3139"/>
                </a:lnTo>
                <a:lnTo>
                  <a:pt x="14551" y="3090"/>
                </a:lnTo>
                <a:lnTo>
                  <a:pt x="14624" y="2993"/>
                </a:lnTo>
                <a:lnTo>
                  <a:pt x="14867" y="3285"/>
                </a:lnTo>
                <a:lnTo>
                  <a:pt x="14770" y="3358"/>
                </a:lnTo>
                <a:lnTo>
                  <a:pt x="14697" y="3431"/>
                </a:lnTo>
                <a:lnTo>
                  <a:pt x="14600" y="3601"/>
                </a:lnTo>
                <a:lnTo>
                  <a:pt x="14575" y="3674"/>
                </a:lnTo>
                <a:lnTo>
                  <a:pt x="14575" y="3723"/>
                </a:lnTo>
                <a:lnTo>
                  <a:pt x="14575" y="3772"/>
                </a:lnTo>
                <a:lnTo>
                  <a:pt x="14600" y="3796"/>
                </a:lnTo>
                <a:lnTo>
                  <a:pt x="14648" y="3796"/>
                </a:lnTo>
                <a:lnTo>
                  <a:pt x="14721" y="3772"/>
                </a:lnTo>
                <a:lnTo>
                  <a:pt x="14867" y="3699"/>
                </a:lnTo>
                <a:lnTo>
                  <a:pt x="15086" y="3601"/>
                </a:lnTo>
                <a:lnTo>
                  <a:pt x="15208" y="3820"/>
                </a:lnTo>
                <a:lnTo>
                  <a:pt x="15305" y="4064"/>
                </a:lnTo>
                <a:lnTo>
                  <a:pt x="15111" y="4137"/>
                </a:lnTo>
                <a:lnTo>
                  <a:pt x="15013" y="4185"/>
                </a:lnTo>
                <a:lnTo>
                  <a:pt x="14916" y="4234"/>
                </a:lnTo>
                <a:lnTo>
                  <a:pt x="14892" y="4307"/>
                </a:lnTo>
                <a:lnTo>
                  <a:pt x="14892" y="4380"/>
                </a:lnTo>
                <a:lnTo>
                  <a:pt x="14940" y="4429"/>
                </a:lnTo>
                <a:lnTo>
                  <a:pt x="15013" y="4453"/>
                </a:lnTo>
                <a:lnTo>
                  <a:pt x="15135" y="4453"/>
                </a:lnTo>
                <a:lnTo>
                  <a:pt x="15232" y="4429"/>
                </a:lnTo>
                <a:lnTo>
                  <a:pt x="15427" y="4380"/>
                </a:lnTo>
                <a:lnTo>
                  <a:pt x="15573" y="4915"/>
                </a:lnTo>
                <a:lnTo>
                  <a:pt x="15403" y="4964"/>
                </a:lnTo>
                <a:lnTo>
                  <a:pt x="15232" y="5061"/>
                </a:lnTo>
                <a:lnTo>
                  <a:pt x="15086" y="5183"/>
                </a:lnTo>
                <a:lnTo>
                  <a:pt x="15038" y="5256"/>
                </a:lnTo>
                <a:lnTo>
                  <a:pt x="15013" y="5329"/>
                </a:lnTo>
                <a:lnTo>
                  <a:pt x="15013" y="5378"/>
                </a:lnTo>
                <a:lnTo>
                  <a:pt x="15038" y="5402"/>
                </a:lnTo>
                <a:lnTo>
                  <a:pt x="15062" y="5426"/>
                </a:lnTo>
                <a:lnTo>
                  <a:pt x="15111" y="5451"/>
                </a:lnTo>
                <a:lnTo>
                  <a:pt x="15208" y="5451"/>
                </a:lnTo>
                <a:lnTo>
                  <a:pt x="15305" y="5426"/>
                </a:lnTo>
                <a:lnTo>
                  <a:pt x="15476" y="5353"/>
                </a:lnTo>
                <a:lnTo>
                  <a:pt x="15695" y="5305"/>
                </a:lnTo>
                <a:lnTo>
                  <a:pt x="15792" y="5743"/>
                </a:lnTo>
                <a:lnTo>
                  <a:pt x="15622" y="5816"/>
                </a:lnTo>
                <a:lnTo>
                  <a:pt x="15451" y="5864"/>
                </a:lnTo>
                <a:lnTo>
                  <a:pt x="15305" y="5937"/>
                </a:lnTo>
                <a:lnTo>
                  <a:pt x="15159" y="6035"/>
                </a:lnTo>
                <a:lnTo>
                  <a:pt x="15013" y="6132"/>
                </a:lnTo>
                <a:lnTo>
                  <a:pt x="15013" y="6181"/>
                </a:lnTo>
                <a:lnTo>
                  <a:pt x="15013" y="6205"/>
                </a:lnTo>
                <a:lnTo>
                  <a:pt x="15038" y="6229"/>
                </a:lnTo>
                <a:lnTo>
                  <a:pt x="15403" y="6229"/>
                </a:lnTo>
                <a:lnTo>
                  <a:pt x="15719" y="6181"/>
                </a:lnTo>
                <a:lnTo>
                  <a:pt x="15914" y="6156"/>
                </a:lnTo>
                <a:lnTo>
                  <a:pt x="16035" y="6594"/>
                </a:lnTo>
                <a:lnTo>
                  <a:pt x="15768" y="6691"/>
                </a:lnTo>
                <a:lnTo>
                  <a:pt x="15549" y="6764"/>
                </a:lnTo>
                <a:lnTo>
                  <a:pt x="15184" y="6910"/>
                </a:lnTo>
                <a:lnTo>
                  <a:pt x="15135" y="6935"/>
                </a:lnTo>
                <a:lnTo>
                  <a:pt x="15062" y="6983"/>
                </a:lnTo>
                <a:lnTo>
                  <a:pt x="15038" y="7032"/>
                </a:lnTo>
                <a:lnTo>
                  <a:pt x="15013" y="7081"/>
                </a:lnTo>
                <a:lnTo>
                  <a:pt x="15038" y="7056"/>
                </a:lnTo>
                <a:lnTo>
                  <a:pt x="15013" y="7105"/>
                </a:lnTo>
                <a:lnTo>
                  <a:pt x="15013" y="7129"/>
                </a:lnTo>
                <a:lnTo>
                  <a:pt x="15038" y="7154"/>
                </a:lnTo>
                <a:lnTo>
                  <a:pt x="15086" y="7202"/>
                </a:lnTo>
                <a:lnTo>
                  <a:pt x="15208" y="7227"/>
                </a:lnTo>
                <a:lnTo>
                  <a:pt x="15403" y="7227"/>
                </a:lnTo>
                <a:lnTo>
                  <a:pt x="15622" y="7178"/>
                </a:lnTo>
                <a:lnTo>
                  <a:pt x="15841" y="7129"/>
                </a:lnTo>
                <a:lnTo>
                  <a:pt x="16108" y="7056"/>
                </a:lnTo>
                <a:lnTo>
                  <a:pt x="16108" y="7397"/>
                </a:lnTo>
                <a:lnTo>
                  <a:pt x="16108" y="7713"/>
                </a:lnTo>
                <a:lnTo>
                  <a:pt x="16035" y="7713"/>
                </a:lnTo>
                <a:lnTo>
                  <a:pt x="15670" y="7762"/>
                </a:lnTo>
                <a:lnTo>
                  <a:pt x="15330" y="7786"/>
                </a:lnTo>
                <a:lnTo>
                  <a:pt x="14965" y="7835"/>
                </a:lnTo>
                <a:lnTo>
                  <a:pt x="14600" y="7932"/>
                </a:lnTo>
                <a:lnTo>
                  <a:pt x="14575" y="7957"/>
                </a:lnTo>
                <a:lnTo>
                  <a:pt x="14575" y="7981"/>
                </a:lnTo>
                <a:lnTo>
                  <a:pt x="14575" y="8005"/>
                </a:lnTo>
                <a:lnTo>
                  <a:pt x="14600" y="8030"/>
                </a:lnTo>
                <a:lnTo>
                  <a:pt x="15330" y="8151"/>
                </a:lnTo>
                <a:lnTo>
                  <a:pt x="15500" y="8176"/>
                </a:lnTo>
                <a:lnTo>
                  <a:pt x="15695" y="8200"/>
                </a:lnTo>
                <a:lnTo>
                  <a:pt x="15865" y="8176"/>
                </a:lnTo>
                <a:lnTo>
                  <a:pt x="16035" y="8127"/>
                </a:lnTo>
                <a:lnTo>
                  <a:pt x="16035" y="8176"/>
                </a:lnTo>
                <a:lnTo>
                  <a:pt x="15938" y="8565"/>
                </a:lnTo>
                <a:lnTo>
                  <a:pt x="15816" y="8930"/>
                </a:lnTo>
                <a:lnTo>
                  <a:pt x="15524" y="8881"/>
                </a:lnTo>
                <a:lnTo>
                  <a:pt x="15232" y="8833"/>
                </a:lnTo>
                <a:lnTo>
                  <a:pt x="15013" y="8784"/>
                </a:lnTo>
                <a:lnTo>
                  <a:pt x="14794" y="8760"/>
                </a:lnTo>
                <a:lnTo>
                  <a:pt x="14332" y="8784"/>
                </a:lnTo>
                <a:lnTo>
                  <a:pt x="14308" y="8784"/>
                </a:lnTo>
                <a:lnTo>
                  <a:pt x="14308" y="8808"/>
                </a:lnTo>
                <a:lnTo>
                  <a:pt x="14308" y="8833"/>
                </a:lnTo>
                <a:lnTo>
                  <a:pt x="14332" y="8833"/>
                </a:lnTo>
                <a:lnTo>
                  <a:pt x="14478" y="8881"/>
                </a:lnTo>
                <a:lnTo>
                  <a:pt x="14624" y="8954"/>
                </a:lnTo>
                <a:lnTo>
                  <a:pt x="14965" y="9125"/>
                </a:lnTo>
                <a:lnTo>
                  <a:pt x="15281" y="9271"/>
                </a:lnTo>
                <a:lnTo>
                  <a:pt x="15451" y="9319"/>
                </a:lnTo>
                <a:lnTo>
                  <a:pt x="15622" y="9368"/>
                </a:lnTo>
                <a:lnTo>
                  <a:pt x="15500" y="9636"/>
                </a:lnTo>
                <a:lnTo>
                  <a:pt x="15354" y="9903"/>
                </a:lnTo>
                <a:lnTo>
                  <a:pt x="15135" y="9782"/>
                </a:lnTo>
                <a:lnTo>
                  <a:pt x="14916" y="9684"/>
                </a:lnTo>
                <a:lnTo>
                  <a:pt x="14429" y="9563"/>
                </a:lnTo>
                <a:lnTo>
                  <a:pt x="14210" y="9490"/>
                </a:lnTo>
                <a:lnTo>
                  <a:pt x="13943" y="9441"/>
                </a:lnTo>
                <a:lnTo>
                  <a:pt x="13699" y="9417"/>
                </a:lnTo>
                <a:lnTo>
                  <a:pt x="13553" y="9417"/>
                </a:lnTo>
                <a:lnTo>
                  <a:pt x="13456" y="9465"/>
                </a:lnTo>
                <a:lnTo>
                  <a:pt x="13432" y="9490"/>
                </a:lnTo>
                <a:lnTo>
                  <a:pt x="13432" y="9514"/>
                </a:lnTo>
                <a:lnTo>
                  <a:pt x="13578" y="9636"/>
                </a:lnTo>
                <a:lnTo>
                  <a:pt x="13772" y="9733"/>
                </a:lnTo>
                <a:lnTo>
                  <a:pt x="14137" y="9855"/>
                </a:lnTo>
                <a:lnTo>
                  <a:pt x="14648" y="10049"/>
                </a:lnTo>
                <a:lnTo>
                  <a:pt x="14892" y="10147"/>
                </a:lnTo>
                <a:lnTo>
                  <a:pt x="15135" y="10244"/>
                </a:lnTo>
                <a:lnTo>
                  <a:pt x="14794" y="10706"/>
                </a:lnTo>
                <a:lnTo>
                  <a:pt x="14721" y="10658"/>
                </a:lnTo>
                <a:lnTo>
                  <a:pt x="14624" y="10633"/>
                </a:lnTo>
                <a:lnTo>
                  <a:pt x="14405" y="10560"/>
                </a:lnTo>
                <a:lnTo>
                  <a:pt x="13991" y="10512"/>
                </a:lnTo>
                <a:lnTo>
                  <a:pt x="13772" y="10439"/>
                </a:lnTo>
                <a:lnTo>
                  <a:pt x="13505" y="10366"/>
                </a:lnTo>
                <a:lnTo>
                  <a:pt x="13359" y="10341"/>
                </a:lnTo>
                <a:lnTo>
                  <a:pt x="13213" y="10317"/>
                </a:lnTo>
                <a:lnTo>
                  <a:pt x="13115" y="10341"/>
                </a:lnTo>
                <a:lnTo>
                  <a:pt x="12994" y="10390"/>
                </a:lnTo>
                <a:lnTo>
                  <a:pt x="12994" y="10414"/>
                </a:lnTo>
                <a:lnTo>
                  <a:pt x="13018" y="10536"/>
                </a:lnTo>
                <a:lnTo>
                  <a:pt x="13091" y="10609"/>
                </a:lnTo>
                <a:lnTo>
                  <a:pt x="13188" y="10682"/>
                </a:lnTo>
                <a:lnTo>
                  <a:pt x="13310" y="10731"/>
                </a:lnTo>
                <a:lnTo>
                  <a:pt x="13553" y="10828"/>
                </a:lnTo>
                <a:lnTo>
                  <a:pt x="13772" y="10877"/>
                </a:lnTo>
                <a:lnTo>
                  <a:pt x="14113" y="10998"/>
                </a:lnTo>
                <a:lnTo>
                  <a:pt x="14308" y="11047"/>
                </a:lnTo>
                <a:lnTo>
                  <a:pt x="14502" y="11071"/>
                </a:lnTo>
                <a:lnTo>
                  <a:pt x="14089" y="11509"/>
                </a:lnTo>
                <a:lnTo>
                  <a:pt x="13943" y="11412"/>
                </a:lnTo>
                <a:lnTo>
                  <a:pt x="13772" y="11339"/>
                </a:lnTo>
                <a:lnTo>
                  <a:pt x="13432" y="11242"/>
                </a:lnTo>
                <a:lnTo>
                  <a:pt x="13067" y="11144"/>
                </a:lnTo>
                <a:lnTo>
                  <a:pt x="12702" y="11071"/>
                </a:lnTo>
                <a:lnTo>
                  <a:pt x="12337" y="11047"/>
                </a:lnTo>
                <a:lnTo>
                  <a:pt x="11972" y="11096"/>
                </a:lnTo>
                <a:lnTo>
                  <a:pt x="11947" y="11096"/>
                </a:lnTo>
                <a:lnTo>
                  <a:pt x="11899" y="11120"/>
                </a:lnTo>
                <a:lnTo>
                  <a:pt x="11874" y="11193"/>
                </a:lnTo>
                <a:lnTo>
                  <a:pt x="11850" y="11266"/>
                </a:lnTo>
                <a:lnTo>
                  <a:pt x="11874" y="11290"/>
                </a:lnTo>
                <a:lnTo>
                  <a:pt x="11899" y="11363"/>
                </a:lnTo>
                <a:lnTo>
                  <a:pt x="11972" y="11412"/>
                </a:lnTo>
                <a:lnTo>
                  <a:pt x="12580" y="11509"/>
                </a:lnTo>
                <a:lnTo>
                  <a:pt x="12872" y="11582"/>
                </a:lnTo>
                <a:lnTo>
                  <a:pt x="13164" y="11655"/>
                </a:lnTo>
                <a:lnTo>
                  <a:pt x="13432" y="11753"/>
                </a:lnTo>
                <a:lnTo>
                  <a:pt x="13675" y="11850"/>
                </a:lnTo>
                <a:lnTo>
                  <a:pt x="13359" y="12118"/>
                </a:lnTo>
                <a:lnTo>
                  <a:pt x="13018" y="12337"/>
                </a:lnTo>
                <a:lnTo>
                  <a:pt x="12994" y="12288"/>
                </a:lnTo>
                <a:lnTo>
                  <a:pt x="12945" y="12239"/>
                </a:lnTo>
                <a:lnTo>
                  <a:pt x="12775" y="12166"/>
                </a:lnTo>
                <a:lnTo>
                  <a:pt x="12604" y="12142"/>
                </a:lnTo>
                <a:lnTo>
                  <a:pt x="12410" y="12118"/>
                </a:lnTo>
                <a:lnTo>
                  <a:pt x="12215" y="12069"/>
                </a:lnTo>
                <a:lnTo>
                  <a:pt x="11850" y="11947"/>
                </a:lnTo>
                <a:lnTo>
                  <a:pt x="11558" y="11826"/>
                </a:lnTo>
                <a:lnTo>
                  <a:pt x="11242" y="11704"/>
                </a:lnTo>
                <a:lnTo>
                  <a:pt x="11096" y="11655"/>
                </a:lnTo>
                <a:lnTo>
                  <a:pt x="10950" y="11607"/>
                </a:lnTo>
                <a:lnTo>
                  <a:pt x="10779" y="11582"/>
                </a:lnTo>
                <a:lnTo>
                  <a:pt x="10633" y="11582"/>
                </a:lnTo>
                <a:lnTo>
                  <a:pt x="10609" y="11607"/>
                </a:lnTo>
                <a:lnTo>
                  <a:pt x="10609" y="11655"/>
                </a:lnTo>
                <a:lnTo>
                  <a:pt x="10682" y="11753"/>
                </a:lnTo>
                <a:lnTo>
                  <a:pt x="10804" y="11874"/>
                </a:lnTo>
                <a:lnTo>
                  <a:pt x="10925" y="11947"/>
                </a:lnTo>
                <a:lnTo>
                  <a:pt x="11047" y="12045"/>
                </a:lnTo>
                <a:lnTo>
                  <a:pt x="11315" y="12166"/>
                </a:lnTo>
                <a:lnTo>
                  <a:pt x="11582" y="12288"/>
                </a:lnTo>
                <a:lnTo>
                  <a:pt x="11826" y="12385"/>
                </a:lnTo>
                <a:lnTo>
                  <a:pt x="12093" y="12483"/>
                </a:lnTo>
                <a:lnTo>
                  <a:pt x="12361" y="12556"/>
                </a:lnTo>
                <a:lnTo>
                  <a:pt x="12507" y="12580"/>
                </a:lnTo>
                <a:lnTo>
                  <a:pt x="12629" y="12580"/>
                </a:lnTo>
                <a:lnTo>
                  <a:pt x="12239" y="12799"/>
                </a:lnTo>
                <a:lnTo>
                  <a:pt x="11850" y="12969"/>
                </a:lnTo>
                <a:lnTo>
                  <a:pt x="11801" y="12921"/>
                </a:lnTo>
                <a:lnTo>
                  <a:pt x="11680" y="12823"/>
                </a:lnTo>
                <a:lnTo>
                  <a:pt x="11558" y="12775"/>
                </a:lnTo>
                <a:lnTo>
                  <a:pt x="11266" y="12677"/>
                </a:lnTo>
                <a:lnTo>
                  <a:pt x="10998" y="12604"/>
                </a:lnTo>
                <a:lnTo>
                  <a:pt x="10731" y="12531"/>
                </a:lnTo>
                <a:lnTo>
                  <a:pt x="10585" y="12458"/>
                </a:lnTo>
                <a:lnTo>
                  <a:pt x="10439" y="12385"/>
                </a:lnTo>
                <a:lnTo>
                  <a:pt x="10171" y="12239"/>
                </a:lnTo>
                <a:lnTo>
                  <a:pt x="10025" y="12166"/>
                </a:lnTo>
                <a:lnTo>
                  <a:pt x="9879" y="12118"/>
                </a:lnTo>
                <a:lnTo>
                  <a:pt x="9733" y="12093"/>
                </a:lnTo>
                <a:lnTo>
                  <a:pt x="9563" y="12093"/>
                </a:lnTo>
                <a:lnTo>
                  <a:pt x="9514" y="12118"/>
                </a:lnTo>
                <a:lnTo>
                  <a:pt x="9490" y="12142"/>
                </a:lnTo>
                <a:lnTo>
                  <a:pt x="9490" y="12191"/>
                </a:lnTo>
                <a:lnTo>
                  <a:pt x="9514" y="12215"/>
                </a:lnTo>
                <a:lnTo>
                  <a:pt x="9733" y="12410"/>
                </a:lnTo>
                <a:lnTo>
                  <a:pt x="9952" y="12580"/>
                </a:lnTo>
                <a:lnTo>
                  <a:pt x="10220" y="12750"/>
                </a:lnTo>
                <a:lnTo>
                  <a:pt x="10463" y="12872"/>
                </a:lnTo>
                <a:lnTo>
                  <a:pt x="10682" y="12969"/>
                </a:lnTo>
                <a:lnTo>
                  <a:pt x="10901" y="13042"/>
                </a:lnTo>
                <a:lnTo>
                  <a:pt x="11363" y="13188"/>
                </a:lnTo>
                <a:lnTo>
                  <a:pt x="10852" y="13359"/>
                </a:lnTo>
                <a:lnTo>
                  <a:pt x="10317" y="13505"/>
                </a:lnTo>
                <a:lnTo>
                  <a:pt x="10317" y="13480"/>
                </a:lnTo>
                <a:lnTo>
                  <a:pt x="10366" y="13359"/>
                </a:lnTo>
                <a:lnTo>
                  <a:pt x="10366" y="13310"/>
                </a:lnTo>
                <a:lnTo>
                  <a:pt x="10342" y="13261"/>
                </a:lnTo>
                <a:lnTo>
                  <a:pt x="10293" y="13213"/>
                </a:lnTo>
                <a:lnTo>
                  <a:pt x="10244" y="13164"/>
                </a:lnTo>
                <a:lnTo>
                  <a:pt x="9198" y="12604"/>
                </a:lnTo>
                <a:lnTo>
                  <a:pt x="9028" y="12507"/>
                </a:lnTo>
                <a:lnTo>
                  <a:pt x="8809" y="12410"/>
                </a:lnTo>
                <a:lnTo>
                  <a:pt x="8711" y="12385"/>
                </a:lnTo>
                <a:lnTo>
                  <a:pt x="8590" y="12361"/>
                </a:lnTo>
                <a:lnTo>
                  <a:pt x="8492" y="12385"/>
                </a:lnTo>
                <a:lnTo>
                  <a:pt x="8419" y="12434"/>
                </a:lnTo>
                <a:lnTo>
                  <a:pt x="8419" y="12458"/>
                </a:lnTo>
                <a:lnTo>
                  <a:pt x="8444" y="12556"/>
                </a:lnTo>
                <a:lnTo>
                  <a:pt x="8517" y="12629"/>
                </a:lnTo>
                <a:lnTo>
                  <a:pt x="8687" y="12799"/>
                </a:lnTo>
                <a:lnTo>
                  <a:pt x="9028" y="13042"/>
                </a:lnTo>
                <a:lnTo>
                  <a:pt x="9490" y="13334"/>
                </a:lnTo>
                <a:lnTo>
                  <a:pt x="9733" y="13456"/>
                </a:lnTo>
                <a:lnTo>
                  <a:pt x="10001" y="13553"/>
                </a:lnTo>
                <a:lnTo>
                  <a:pt x="9539" y="13651"/>
                </a:lnTo>
                <a:lnTo>
                  <a:pt x="9076" y="13699"/>
                </a:lnTo>
                <a:lnTo>
                  <a:pt x="9052" y="13651"/>
                </a:lnTo>
                <a:lnTo>
                  <a:pt x="8857" y="13480"/>
                </a:lnTo>
                <a:lnTo>
                  <a:pt x="8638" y="13334"/>
                </a:lnTo>
                <a:lnTo>
                  <a:pt x="8176" y="13067"/>
                </a:lnTo>
                <a:lnTo>
                  <a:pt x="7762" y="12799"/>
                </a:lnTo>
                <a:lnTo>
                  <a:pt x="7568" y="12677"/>
                </a:lnTo>
                <a:lnTo>
                  <a:pt x="7349" y="12604"/>
                </a:lnTo>
                <a:lnTo>
                  <a:pt x="7300" y="12604"/>
                </a:lnTo>
                <a:lnTo>
                  <a:pt x="7276" y="12653"/>
                </a:lnTo>
                <a:lnTo>
                  <a:pt x="7276" y="12775"/>
                </a:lnTo>
                <a:lnTo>
                  <a:pt x="7300" y="12872"/>
                </a:lnTo>
                <a:lnTo>
                  <a:pt x="7373" y="12969"/>
                </a:lnTo>
                <a:lnTo>
                  <a:pt x="7446" y="13042"/>
                </a:lnTo>
                <a:lnTo>
                  <a:pt x="7616" y="13213"/>
                </a:lnTo>
                <a:lnTo>
                  <a:pt x="7787" y="13334"/>
                </a:lnTo>
                <a:lnTo>
                  <a:pt x="8103" y="13553"/>
                </a:lnTo>
                <a:lnTo>
                  <a:pt x="8444" y="13748"/>
                </a:lnTo>
                <a:lnTo>
                  <a:pt x="8346" y="13748"/>
                </a:lnTo>
                <a:lnTo>
                  <a:pt x="7835" y="13772"/>
                </a:lnTo>
                <a:lnTo>
                  <a:pt x="7349" y="13724"/>
                </a:lnTo>
                <a:lnTo>
                  <a:pt x="7373" y="13699"/>
                </a:lnTo>
                <a:lnTo>
                  <a:pt x="7397" y="13651"/>
                </a:lnTo>
                <a:lnTo>
                  <a:pt x="7422" y="13578"/>
                </a:lnTo>
                <a:lnTo>
                  <a:pt x="7397" y="13529"/>
                </a:lnTo>
                <a:lnTo>
                  <a:pt x="7373" y="13456"/>
                </a:lnTo>
                <a:lnTo>
                  <a:pt x="7324" y="13383"/>
                </a:lnTo>
                <a:lnTo>
                  <a:pt x="7203" y="13286"/>
                </a:lnTo>
                <a:lnTo>
                  <a:pt x="6911" y="13091"/>
                </a:lnTo>
                <a:lnTo>
                  <a:pt x="6643" y="12872"/>
                </a:lnTo>
                <a:lnTo>
                  <a:pt x="6521" y="12799"/>
                </a:lnTo>
                <a:lnTo>
                  <a:pt x="6448" y="12750"/>
                </a:lnTo>
                <a:lnTo>
                  <a:pt x="6424" y="12702"/>
                </a:lnTo>
                <a:lnTo>
                  <a:pt x="6424" y="12677"/>
                </a:lnTo>
                <a:lnTo>
                  <a:pt x="6400" y="12677"/>
                </a:lnTo>
                <a:lnTo>
                  <a:pt x="6375" y="12702"/>
                </a:lnTo>
                <a:lnTo>
                  <a:pt x="6351" y="12775"/>
                </a:lnTo>
                <a:lnTo>
                  <a:pt x="6327" y="12823"/>
                </a:lnTo>
                <a:lnTo>
                  <a:pt x="6351" y="12969"/>
                </a:lnTo>
                <a:lnTo>
                  <a:pt x="6400" y="13042"/>
                </a:lnTo>
                <a:lnTo>
                  <a:pt x="6448" y="13140"/>
                </a:lnTo>
                <a:lnTo>
                  <a:pt x="6570" y="13286"/>
                </a:lnTo>
                <a:lnTo>
                  <a:pt x="6716" y="13432"/>
                </a:lnTo>
                <a:lnTo>
                  <a:pt x="6862" y="13553"/>
                </a:lnTo>
                <a:lnTo>
                  <a:pt x="7032" y="13675"/>
                </a:lnTo>
                <a:lnTo>
                  <a:pt x="7032" y="13675"/>
                </a:lnTo>
                <a:lnTo>
                  <a:pt x="6619" y="13578"/>
                </a:lnTo>
                <a:lnTo>
                  <a:pt x="6229" y="13456"/>
                </a:lnTo>
                <a:lnTo>
                  <a:pt x="5864" y="13334"/>
                </a:lnTo>
                <a:lnTo>
                  <a:pt x="5670" y="13286"/>
                </a:lnTo>
                <a:lnTo>
                  <a:pt x="5475" y="13261"/>
                </a:lnTo>
                <a:lnTo>
                  <a:pt x="5280" y="13237"/>
                </a:lnTo>
                <a:lnTo>
                  <a:pt x="5086" y="13261"/>
                </a:lnTo>
                <a:lnTo>
                  <a:pt x="4988" y="13286"/>
                </a:lnTo>
                <a:lnTo>
                  <a:pt x="4915" y="13334"/>
                </a:lnTo>
                <a:lnTo>
                  <a:pt x="4842" y="13407"/>
                </a:lnTo>
                <a:lnTo>
                  <a:pt x="4818" y="13505"/>
                </a:lnTo>
                <a:lnTo>
                  <a:pt x="4672" y="13651"/>
                </a:lnTo>
                <a:lnTo>
                  <a:pt x="4502" y="13797"/>
                </a:lnTo>
                <a:lnTo>
                  <a:pt x="4331" y="13943"/>
                </a:lnTo>
                <a:lnTo>
                  <a:pt x="4161" y="14064"/>
                </a:lnTo>
                <a:lnTo>
                  <a:pt x="3869" y="14259"/>
                </a:lnTo>
                <a:lnTo>
                  <a:pt x="3553" y="14405"/>
                </a:lnTo>
                <a:lnTo>
                  <a:pt x="3212" y="14551"/>
                </a:lnTo>
                <a:lnTo>
                  <a:pt x="2896" y="14648"/>
                </a:lnTo>
                <a:lnTo>
                  <a:pt x="2555" y="14745"/>
                </a:lnTo>
                <a:lnTo>
                  <a:pt x="2190" y="14818"/>
                </a:lnTo>
                <a:lnTo>
                  <a:pt x="1825" y="14867"/>
                </a:lnTo>
                <a:lnTo>
                  <a:pt x="1485" y="14891"/>
                </a:lnTo>
                <a:lnTo>
                  <a:pt x="1314" y="14891"/>
                </a:lnTo>
                <a:lnTo>
                  <a:pt x="1144" y="14867"/>
                </a:lnTo>
                <a:lnTo>
                  <a:pt x="1436" y="14672"/>
                </a:lnTo>
                <a:lnTo>
                  <a:pt x="1728" y="14453"/>
                </a:lnTo>
                <a:lnTo>
                  <a:pt x="1996" y="14210"/>
                </a:lnTo>
                <a:lnTo>
                  <a:pt x="2239" y="13991"/>
                </a:lnTo>
                <a:lnTo>
                  <a:pt x="2604" y="13626"/>
                </a:lnTo>
                <a:lnTo>
                  <a:pt x="2774" y="13432"/>
                </a:lnTo>
                <a:lnTo>
                  <a:pt x="2944" y="13188"/>
                </a:lnTo>
                <a:lnTo>
                  <a:pt x="3066" y="12945"/>
                </a:lnTo>
                <a:lnTo>
                  <a:pt x="3163" y="12702"/>
                </a:lnTo>
                <a:lnTo>
                  <a:pt x="3212" y="12458"/>
                </a:lnTo>
                <a:lnTo>
                  <a:pt x="3212" y="12337"/>
                </a:lnTo>
                <a:lnTo>
                  <a:pt x="3212" y="12215"/>
                </a:lnTo>
                <a:lnTo>
                  <a:pt x="3236" y="12118"/>
                </a:lnTo>
                <a:lnTo>
                  <a:pt x="3212" y="12045"/>
                </a:lnTo>
                <a:lnTo>
                  <a:pt x="3188" y="11972"/>
                </a:lnTo>
                <a:lnTo>
                  <a:pt x="3115" y="11923"/>
                </a:lnTo>
                <a:lnTo>
                  <a:pt x="2920" y="11826"/>
                </a:lnTo>
                <a:lnTo>
                  <a:pt x="2750" y="11704"/>
                </a:lnTo>
                <a:lnTo>
                  <a:pt x="2409" y="11461"/>
                </a:lnTo>
                <a:lnTo>
                  <a:pt x="2117" y="11169"/>
                </a:lnTo>
                <a:lnTo>
                  <a:pt x="1850" y="10852"/>
                </a:lnTo>
                <a:lnTo>
                  <a:pt x="1631" y="10512"/>
                </a:lnTo>
                <a:lnTo>
                  <a:pt x="1412" y="10147"/>
                </a:lnTo>
                <a:lnTo>
                  <a:pt x="1241" y="9757"/>
                </a:lnTo>
                <a:lnTo>
                  <a:pt x="1095" y="9368"/>
                </a:lnTo>
                <a:lnTo>
                  <a:pt x="949" y="8979"/>
                </a:lnTo>
                <a:lnTo>
                  <a:pt x="828" y="8565"/>
                </a:lnTo>
                <a:lnTo>
                  <a:pt x="755" y="8127"/>
                </a:lnTo>
                <a:lnTo>
                  <a:pt x="682" y="7689"/>
                </a:lnTo>
                <a:lnTo>
                  <a:pt x="657" y="7251"/>
                </a:lnTo>
                <a:lnTo>
                  <a:pt x="657" y="6837"/>
                </a:lnTo>
                <a:lnTo>
                  <a:pt x="706" y="6399"/>
                </a:lnTo>
                <a:lnTo>
                  <a:pt x="803" y="5986"/>
                </a:lnTo>
                <a:lnTo>
                  <a:pt x="925" y="5548"/>
                </a:lnTo>
                <a:lnTo>
                  <a:pt x="1120" y="5110"/>
                </a:lnTo>
                <a:lnTo>
                  <a:pt x="1339" y="4696"/>
                </a:lnTo>
                <a:lnTo>
                  <a:pt x="1606" y="4307"/>
                </a:lnTo>
                <a:lnTo>
                  <a:pt x="1898" y="3869"/>
                </a:lnTo>
                <a:lnTo>
                  <a:pt x="2166" y="3431"/>
                </a:lnTo>
                <a:lnTo>
                  <a:pt x="2434" y="3017"/>
                </a:lnTo>
                <a:lnTo>
                  <a:pt x="2604" y="2823"/>
                </a:lnTo>
                <a:lnTo>
                  <a:pt x="2774" y="2628"/>
                </a:lnTo>
                <a:lnTo>
                  <a:pt x="3115" y="2336"/>
                </a:lnTo>
                <a:lnTo>
                  <a:pt x="3431" y="2068"/>
                </a:lnTo>
                <a:lnTo>
                  <a:pt x="3772" y="1825"/>
                </a:lnTo>
                <a:lnTo>
                  <a:pt x="4137" y="1582"/>
                </a:lnTo>
                <a:lnTo>
                  <a:pt x="4502" y="1387"/>
                </a:lnTo>
                <a:lnTo>
                  <a:pt x="4867" y="1192"/>
                </a:lnTo>
                <a:lnTo>
                  <a:pt x="5256" y="1046"/>
                </a:lnTo>
                <a:lnTo>
                  <a:pt x="5670" y="900"/>
                </a:lnTo>
                <a:lnTo>
                  <a:pt x="6083" y="803"/>
                </a:lnTo>
                <a:lnTo>
                  <a:pt x="6497" y="706"/>
                </a:lnTo>
                <a:lnTo>
                  <a:pt x="6935" y="633"/>
                </a:lnTo>
                <a:lnTo>
                  <a:pt x="7373" y="584"/>
                </a:lnTo>
                <a:lnTo>
                  <a:pt x="7811" y="535"/>
                </a:lnTo>
                <a:lnTo>
                  <a:pt x="8249" y="511"/>
                </a:lnTo>
                <a:close/>
                <a:moveTo>
                  <a:pt x="8444" y="0"/>
                </a:moveTo>
                <a:lnTo>
                  <a:pt x="7641" y="24"/>
                </a:lnTo>
                <a:lnTo>
                  <a:pt x="6838" y="122"/>
                </a:lnTo>
                <a:lnTo>
                  <a:pt x="6351" y="195"/>
                </a:lnTo>
                <a:lnTo>
                  <a:pt x="5889" y="292"/>
                </a:lnTo>
                <a:lnTo>
                  <a:pt x="5426" y="414"/>
                </a:lnTo>
                <a:lnTo>
                  <a:pt x="4964" y="560"/>
                </a:lnTo>
                <a:lnTo>
                  <a:pt x="4502" y="730"/>
                </a:lnTo>
                <a:lnTo>
                  <a:pt x="4088" y="949"/>
                </a:lnTo>
                <a:lnTo>
                  <a:pt x="3674" y="1217"/>
                </a:lnTo>
                <a:lnTo>
                  <a:pt x="3285" y="1509"/>
                </a:lnTo>
                <a:lnTo>
                  <a:pt x="2823" y="1922"/>
                </a:lnTo>
                <a:lnTo>
                  <a:pt x="2385" y="2312"/>
                </a:lnTo>
                <a:lnTo>
                  <a:pt x="2166" y="2531"/>
                </a:lnTo>
                <a:lnTo>
                  <a:pt x="1947" y="2725"/>
                </a:lnTo>
                <a:lnTo>
                  <a:pt x="1752" y="2969"/>
                </a:lnTo>
                <a:lnTo>
                  <a:pt x="1582" y="3212"/>
                </a:lnTo>
                <a:lnTo>
                  <a:pt x="1266" y="3723"/>
                </a:lnTo>
                <a:lnTo>
                  <a:pt x="974" y="4283"/>
                </a:lnTo>
                <a:lnTo>
                  <a:pt x="682" y="4842"/>
                </a:lnTo>
                <a:lnTo>
                  <a:pt x="438" y="5402"/>
                </a:lnTo>
                <a:lnTo>
                  <a:pt x="341" y="5645"/>
                </a:lnTo>
                <a:lnTo>
                  <a:pt x="268" y="5889"/>
                </a:lnTo>
                <a:lnTo>
                  <a:pt x="195" y="6132"/>
                </a:lnTo>
                <a:lnTo>
                  <a:pt x="146" y="6375"/>
                </a:lnTo>
                <a:lnTo>
                  <a:pt x="122" y="6886"/>
                </a:lnTo>
                <a:lnTo>
                  <a:pt x="122" y="7397"/>
                </a:lnTo>
                <a:lnTo>
                  <a:pt x="171" y="7908"/>
                </a:lnTo>
                <a:lnTo>
                  <a:pt x="268" y="8419"/>
                </a:lnTo>
                <a:lnTo>
                  <a:pt x="390" y="8906"/>
                </a:lnTo>
                <a:lnTo>
                  <a:pt x="536" y="9392"/>
                </a:lnTo>
                <a:lnTo>
                  <a:pt x="682" y="9830"/>
                </a:lnTo>
                <a:lnTo>
                  <a:pt x="876" y="10244"/>
                </a:lnTo>
                <a:lnTo>
                  <a:pt x="1095" y="10658"/>
                </a:lnTo>
                <a:lnTo>
                  <a:pt x="1339" y="11047"/>
                </a:lnTo>
                <a:lnTo>
                  <a:pt x="1631" y="11412"/>
                </a:lnTo>
                <a:lnTo>
                  <a:pt x="1947" y="11728"/>
                </a:lnTo>
                <a:lnTo>
                  <a:pt x="2117" y="11874"/>
                </a:lnTo>
                <a:lnTo>
                  <a:pt x="2312" y="12020"/>
                </a:lnTo>
                <a:lnTo>
                  <a:pt x="2507" y="12142"/>
                </a:lnTo>
                <a:lnTo>
                  <a:pt x="2701" y="12239"/>
                </a:lnTo>
                <a:lnTo>
                  <a:pt x="2677" y="12458"/>
                </a:lnTo>
                <a:lnTo>
                  <a:pt x="2604" y="12653"/>
                </a:lnTo>
                <a:lnTo>
                  <a:pt x="2482" y="12848"/>
                </a:lnTo>
                <a:lnTo>
                  <a:pt x="2361" y="13042"/>
                </a:lnTo>
                <a:lnTo>
                  <a:pt x="2215" y="13213"/>
                </a:lnTo>
                <a:lnTo>
                  <a:pt x="2069" y="13359"/>
                </a:lnTo>
                <a:lnTo>
                  <a:pt x="1752" y="13675"/>
                </a:lnTo>
                <a:lnTo>
                  <a:pt x="1412" y="13967"/>
                </a:lnTo>
                <a:lnTo>
                  <a:pt x="1047" y="14259"/>
                </a:lnTo>
                <a:lnTo>
                  <a:pt x="828" y="14381"/>
                </a:lnTo>
                <a:lnTo>
                  <a:pt x="633" y="14478"/>
                </a:lnTo>
                <a:lnTo>
                  <a:pt x="414" y="14575"/>
                </a:lnTo>
                <a:lnTo>
                  <a:pt x="195" y="14648"/>
                </a:lnTo>
                <a:lnTo>
                  <a:pt x="98" y="14697"/>
                </a:lnTo>
                <a:lnTo>
                  <a:pt x="25" y="14794"/>
                </a:lnTo>
                <a:lnTo>
                  <a:pt x="0" y="14891"/>
                </a:lnTo>
                <a:lnTo>
                  <a:pt x="25" y="14989"/>
                </a:lnTo>
                <a:lnTo>
                  <a:pt x="49" y="15086"/>
                </a:lnTo>
                <a:lnTo>
                  <a:pt x="146" y="15159"/>
                </a:lnTo>
                <a:lnTo>
                  <a:pt x="244" y="15208"/>
                </a:lnTo>
                <a:lnTo>
                  <a:pt x="365" y="15208"/>
                </a:lnTo>
                <a:lnTo>
                  <a:pt x="414" y="15183"/>
                </a:lnTo>
                <a:lnTo>
                  <a:pt x="560" y="15256"/>
                </a:lnTo>
                <a:lnTo>
                  <a:pt x="682" y="15305"/>
                </a:lnTo>
                <a:lnTo>
                  <a:pt x="998" y="15378"/>
                </a:lnTo>
                <a:lnTo>
                  <a:pt x="1314" y="15402"/>
                </a:lnTo>
                <a:lnTo>
                  <a:pt x="1679" y="15402"/>
                </a:lnTo>
                <a:lnTo>
                  <a:pt x="2020" y="15354"/>
                </a:lnTo>
                <a:lnTo>
                  <a:pt x="2336" y="15305"/>
                </a:lnTo>
                <a:lnTo>
                  <a:pt x="2896" y="15183"/>
                </a:lnTo>
                <a:lnTo>
                  <a:pt x="3261" y="15062"/>
                </a:lnTo>
                <a:lnTo>
                  <a:pt x="3626" y="14916"/>
                </a:lnTo>
                <a:lnTo>
                  <a:pt x="3991" y="14770"/>
                </a:lnTo>
                <a:lnTo>
                  <a:pt x="4331" y="14575"/>
                </a:lnTo>
                <a:lnTo>
                  <a:pt x="4575" y="14429"/>
                </a:lnTo>
                <a:lnTo>
                  <a:pt x="4818" y="14259"/>
                </a:lnTo>
                <a:lnTo>
                  <a:pt x="5037" y="14040"/>
                </a:lnTo>
                <a:lnTo>
                  <a:pt x="5134" y="13918"/>
                </a:lnTo>
                <a:lnTo>
                  <a:pt x="5207" y="13797"/>
                </a:lnTo>
                <a:lnTo>
                  <a:pt x="5426" y="13821"/>
                </a:lnTo>
                <a:lnTo>
                  <a:pt x="5645" y="13845"/>
                </a:lnTo>
                <a:lnTo>
                  <a:pt x="6059" y="13967"/>
                </a:lnTo>
                <a:lnTo>
                  <a:pt x="6497" y="14113"/>
                </a:lnTo>
                <a:lnTo>
                  <a:pt x="6692" y="14186"/>
                </a:lnTo>
                <a:lnTo>
                  <a:pt x="6911" y="14235"/>
                </a:lnTo>
                <a:lnTo>
                  <a:pt x="7178" y="14283"/>
                </a:lnTo>
                <a:lnTo>
                  <a:pt x="7446" y="14308"/>
                </a:lnTo>
                <a:lnTo>
                  <a:pt x="7981" y="14332"/>
                </a:lnTo>
                <a:lnTo>
                  <a:pt x="8517" y="14308"/>
                </a:lnTo>
                <a:lnTo>
                  <a:pt x="9052" y="14259"/>
                </a:lnTo>
                <a:lnTo>
                  <a:pt x="9490" y="14210"/>
                </a:lnTo>
                <a:lnTo>
                  <a:pt x="9952" y="14137"/>
                </a:lnTo>
                <a:lnTo>
                  <a:pt x="10390" y="14040"/>
                </a:lnTo>
                <a:lnTo>
                  <a:pt x="10828" y="13918"/>
                </a:lnTo>
                <a:lnTo>
                  <a:pt x="11266" y="13797"/>
                </a:lnTo>
                <a:lnTo>
                  <a:pt x="11680" y="13651"/>
                </a:lnTo>
                <a:lnTo>
                  <a:pt x="12093" y="13480"/>
                </a:lnTo>
                <a:lnTo>
                  <a:pt x="12507" y="13286"/>
                </a:lnTo>
                <a:lnTo>
                  <a:pt x="12921" y="13067"/>
                </a:lnTo>
                <a:lnTo>
                  <a:pt x="13310" y="12823"/>
                </a:lnTo>
                <a:lnTo>
                  <a:pt x="13699" y="12556"/>
                </a:lnTo>
                <a:lnTo>
                  <a:pt x="14089" y="12264"/>
                </a:lnTo>
                <a:lnTo>
                  <a:pt x="14429" y="11947"/>
                </a:lnTo>
                <a:lnTo>
                  <a:pt x="14770" y="11607"/>
                </a:lnTo>
                <a:lnTo>
                  <a:pt x="15111" y="11266"/>
                </a:lnTo>
                <a:lnTo>
                  <a:pt x="15403" y="10901"/>
                </a:lnTo>
                <a:lnTo>
                  <a:pt x="15670" y="10512"/>
                </a:lnTo>
                <a:lnTo>
                  <a:pt x="15914" y="10098"/>
                </a:lnTo>
                <a:lnTo>
                  <a:pt x="16133" y="9684"/>
                </a:lnTo>
                <a:lnTo>
                  <a:pt x="16327" y="9246"/>
                </a:lnTo>
                <a:lnTo>
                  <a:pt x="16473" y="8808"/>
                </a:lnTo>
                <a:lnTo>
                  <a:pt x="16595" y="8346"/>
                </a:lnTo>
                <a:lnTo>
                  <a:pt x="16668" y="7884"/>
                </a:lnTo>
                <a:lnTo>
                  <a:pt x="16717" y="7421"/>
                </a:lnTo>
                <a:lnTo>
                  <a:pt x="16717" y="7178"/>
                </a:lnTo>
                <a:lnTo>
                  <a:pt x="16692" y="6959"/>
                </a:lnTo>
                <a:lnTo>
                  <a:pt x="16595" y="6497"/>
                </a:lnTo>
                <a:lnTo>
                  <a:pt x="16473" y="6035"/>
                </a:lnTo>
                <a:lnTo>
                  <a:pt x="16352" y="5597"/>
                </a:lnTo>
                <a:lnTo>
                  <a:pt x="16206" y="5134"/>
                </a:lnTo>
                <a:lnTo>
                  <a:pt x="16084" y="4672"/>
                </a:lnTo>
                <a:lnTo>
                  <a:pt x="15962" y="4210"/>
                </a:lnTo>
                <a:lnTo>
                  <a:pt x="15792" y="3772"/>
                </a:lnTo>
                <a:lnTo>
                  <a:pt x="15597" y="3358"/>
                </a:lnTo>
                <a:lnTo>
                  <a:pt x="15354" y="2993"/>
                </a:lnTo>
                <a:lnTo>
                  <a:pt x="15062" y="2652"/>
                </a:lnTo>
                <a:lnTo>
                  <a:pt x="14770" y="2336"/>
                </a:lnTo>
                <a:lnTo>
                  <a:pt x="14429" y="2044"/>
                </a:lnTo>
                <a:lnTo>
                  <a:pt x="14089" y="1776"/>
                </a:lnTo>
                <a:lnTo>
                  <a:pt x="13724" y="1509"/>
                </a:lnTo>
                <a:lnTo>
                  <a:pt x="13334" y="1265"/>
                </a:lnTo>
                <a:lnTo>
                  <a:pt x="12969" y="1046"/>
                </a:lnTo>
                <a:lnTo>
                  <a:pt x="12580" y="827"/>
                </a:lnTo>
                <a:lnTo>
                  <a:pt x="12166" y="633"/>
                </a:lnTo>
                <a:lnTo>
                  <a:pt x="11777" y="487"/>
                </a:lnTo>
                <a:lnTo>
                  <a:pt x="11363" y="341"/>
                </a:lnTo>
                <a:lnTo>
                  <a:pt x="10950" y="219"/>
                </a:lnTo>
                <a:lnTo>
                  <a:pt x="10512" y="146"/>
                </a:lnTo>
                <a:lnTo>
                  <a:pt x="10074" y="73"/>
                </a:lnTo>
                <a:lnTo>
                  <a:pt x="92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E61E7F"/>
            </a:gs>
            <a:gs pos="100000">
              <a:srgbClr val="FF9900"/>
            </a:gs>
          </a:gsLst>
          <a:lin ang="5400700" scaled="0"/>
        </a:gradFill>
        <a:effectLst/>
      </p:bgPr>
    </p:bg>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699000" y="911700"/>
            <a:ext cx="2020800" cy="3327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800" dirty="0"/>
              <a:t>Website Objective</a:t>
            </a:r>
            <a:endParaRPr sz="1800" dirty="0"/>
          </a:p>
        </p:txBody>
      </p:sp>
      <p:sp>
        <p:nvSpPr>
          <p:cNvPr id="69" name="Google Shape;69;p14"/>
          <p:cNvSpPr txBox="1">
            <a:spLocks noGrp="1"/>
          </p:cNvSpPr>
          <p:nvPr>
            <p:ph type="body" idx="1"/>
          </p:nvPr>
        </p:nvSpPr>
        <p:spPr>
          <a:xfrm>
            <a:off x="3716735" y="1488604"/>
            <a:ext cx="2250300" cy="2001670"/>
          </a:xfrm>
          <a:prstGeom prst="rect">
            <a:avLst/>
          </a:prstGeom>
        </p:spPr>
        <p:txBody>
          <a:bodyPr spcFirstLastPara="1" wrap="square" lIns="0" tIns="0" rIns="0" bIns="0" anchor="t" anchorCtr="0">
            <a:noAutofit/>
          </a:bodyPr>
          <a:lstStyle/>
          <a:p>
            <a:pPr marL="0" lvl="0" indent="0">
              <a:buClr>
                <a:schemeClr val="dk1"/>
              </a:buClr>
              <a:buSzPts val="1100"/>
              <a:buNone/>
            </a:pPr>
            <a:r>
              <a:rPr lang="en-US" sz="1200" dirty="0">
                <a:solidFill>
                  <a:schemeClr val="tx1">
                    <a:lumMod val="75000"/>
                  </a:schemeClr>
                </a:solidFill>
                <a:latin typeface="Montserrat" pitchFamily="2" charset="77"/>
              </a:rPr>
              <a:t>Travel Juneau </a:t>
            </a:r>
          </a:p>
          <a:p>
            <a:pPr marL="0" lvl="0" indent="0">
              <a:buClr>
                <a:schemeClr val="dk1"/>
              </a:buClr>
              <a:buSzPts val="1100"/>
              <a:buNone/>
            </a:pPr>
            <a:r>
              <a:rPr lang="en-US" sz="1200" dirty="0">
                <a:solidFill>
                  <a:schemeClr val="tx1">
                    <a:lumMod val="75000"/>
                  </a:schemeClr>
                </a:solidFill>
                <a:latin typeface="Montserrat" pitchFamily="2" charset="77"/>
              </a:rPr>
              <a:t>website is primarily focused on professionals in the agency travel services. We have reviewed the current website to make it more attractive and objective to customers.</a:t>
            </a:r>
            <a:r>
              <a:rPr lang="pt-BR" sz="1200" dirty="0">
                <a:solidFill>
                  <a:schemeClr val="tx1">
                    <a:lumMod val="75000"/>
                  </a:schemeClr>
                </a:solidFill>
                <a:latin typeface="Montserrat" pitchFamily="2" charset="77"/>
              </a:rPr>
              <a:t> </a:t>
            </a:r>
            <a:endParaRPr sz="1200" dirty="0">
              <a:solidFill>
                <a:schemeClr val="tx1">
                  <a:lumMod val="75000"/>
                </a:schemeClr>
              </a:solidFill>
              <a:latin typeface="Montserrat" pitchFamily="2" charset="77"/>
            </a:endParaRPr>
          </a:p>
        </p:txBody>
      </p:sp>
      <p:sp>
        <p:nvSpPr>
          <p:cNvPr id="71" name="Google Shape;71;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a:t>
            </a:fld>
            <a:endParaRPr/>
          </a:p>
        </p:txBody>
      </p:sp>
      <p:pic>
        <p:nvPicPr>
          <p:cNvPr id="9" name="Imagem 8">
            <a:extLst>
              <a:ext uri="{FF2B5EF4-FFF2-40B4-BE49-F238E27FC236}">
                <a16:creationId xmlns:a16="http://schemas.microsoft.com/office/drawing/2014/main" id="{E9B277AE-08AE-8242-A7E5-E30BE00541BB}"/>
              </a:ext>
            </a:extLst>
          </p:cNvPr>
          <p:cNvPicPr>
            <a:picLocks noChangeAspect="1"/>
          </p:cNvPicPr>
          <p:nvPr/>
        </p:nvPicPr>
        <p:blipFill>
          <a:blip r:embed="rId3"/>
          <a:srcRect/>
          <a:stretch/>
        </p:blipFill>
        <p:spPr>
          <a:xfrm>
            <a:off x="6137157" y="1007347"/>
            <a:ext cx="2387951" cy="296418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4050E5"/>
            </a:gs>
            <a:gs pos="100000">
              <a:srgbClr val="C833FF"/>
            </a:gs>
          </a:gsLst>
          <a:lin ang="5400012" scaled="0"/>
        </a:gradFill>
        <a:effectLst/>
      </p:bgPr>
    </p:bg>
    <p:spTree>
      <p:nvGrpSpPr>
        <p:cNvPr id="1" name="Shape 83"/>
        <p:cNvGrpSpPr/>
        <p:nvPr/>
      </p:nvGrpSpPr>
      <p:grpSpPr>
        <a:xfrm>
          <a:off x="0" y="0"/>
          <a:ext cx="0" cy="0"/>
          <a:chOff x="0" y="0"/>
          <a:chExt cx="0" cy="0"/>
        </a:xfrm>
      </p:grpSpPr>
      <p:sp>
        <p:nvSpPr>
          <p:cNvPr id="84" name="Google Shape;84;p16"/>
          <p:cNvSpPr txBox="1">
            <a:spLocks noGrp="1"/>
          </p:cNvSpPr>
          <p:nvPr>
            <p:ph type="ctrTitle"/>
          </p:nvPr>
        </p:nvSpPr>
        <p:spPr>
          <a:xfrm>
            <a:off x="2169925" y="2031025"/>
            <a:ext cx="4804200" cy="115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1. Objectives</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FBB5D"/>
            </a:gs>
            <a:gs pos="100000">
              <a:srgbClr val="FFD311"/>
            </a:gs>
          </a:gsLst>
          <a:lin ang="5400012" scaled="0"/>
        </a:gradFill>
        <a:effectLst/>
      </p:bgPr>
    </p:bg>
    <p:spTree>
      <p:nvGrpSpPr>
        <p:cNvPr id="1" name="Shape 89"/>
        <p:cNvGrpSpPr/>
        <p:nvPr/>
      </p:nvGrpSpPr>
      <p:grpSpPr>
        <a:xfrm>
          <a:off x="0" y="0"/>
          <a:ext cx="0" cy="0"/>
          <a:chOff x="0" y="0"/>
          <a:chExt cx="0" cy="0"/>
        </a:xfrm>
      </p:grpSpPr>
      <p:sp>
        <p:nvSpPr>
          <p:cNvPr id="90" name="Google Shape;90;p17"/>
          <p:cNvSpPr txBox="1">
            <a:spLocks noGrp="1"/>
          </p:cNvSpPr>
          <p:nvPr>
            <p:ph type="ctrTitle"/>
          </p:nvPr>
        </p:nvSpPr>
        <p:spPr>
          <a:xfrm>
            <a:off x="2302050" y="1223200"/>
            <a:ext cx="4539900" cy="2697000"/>
          </a:xfrm>
          <a:prstGeom prst="rect">
            <a:avLst/>
          </a:prstGeom>
          <a:noFill/>
          <a:ln>
            <a:noFill/>
          </a:ln>
          <a:effectLst>
            <a:outerShdw blurRad="42863" dist="9525" dir="5400000" algn="bl" rotWithShape="0">
              <a:srgbClr val="000000">
                <a:alpha val="20000"/>
              </a:srgbClr>
            </a:outerShdw>
          </a:effectLst>
        </p:spPr>
        <p:txBody>
          <a:bodyPr spcFirstLastPara="1" wrap="square" lIns="0" tIns="0" rIns="0" bIns="0" anchor="ctr" anchorCtr="0">
            <a:normAutofit/>
          </a:bodyPr>
          <a:lstStyle/>
          <a:p>
            <a:pPr marL="285750" lvl="0" indent="-285750" algn="l">
              <a:lnSpc>
                <a:spcPct val="150000"/>
              </a:lnSpc>
              <a:buSzPct val="100000"/>
              <a:buFont typeface="Wingdings" pitchFamily="2" charset="2"/>
              <a:buChar char="v"/>
            </a:pPr>
            <a:r>
              <a:rPr lang="en-US" sz="1200" dirty="0">
                <a:latin typeface="Montserrat Medium" pitchFamily="2" charset="77"/>
              </a:rPr>
              <a:t>Provide a modern responsible website design that works both on mobile and desktop.</a:t>
            </a:r>
          </a:p>
          <a:p>
            <a:pPr marL="285750" lvl="0" indent="-285750" algn="l">
              <a:lnSpc>
                <a:spcPct val="150000"/>
              </a:lnSpc>
              <a:buSzPct val="100000"/>
              <a:buFont typeface="Wingdings" pitchFamily="2" charset="2"/>
              <a:buChar char="v"/>
            </a:pPr>
            <a:r>
              <a:rPr lang="en-US" sz="1200" dirty="0">
                <a:latin typeface="Montserrat Medium" pitchFamily="2" charset="77"/>
              </a:rPr>
              <a:t>Improve the website navigation areas.</a:t>
            </a:r>
          </a:p>
          <a:p>
            <a:pPr marL="285750" lvl="0" indent="-285750" algn="l" fontAlgn="base">
              <a:lnSpc>
                <a:spcPct val="150000"/>
              </a:lnSpc>
              <a:buSzPct val="100000"/>
              <a:buFont typeface="Wingdings" pitchFamily="2" charset="2"/>
              <a:buChar char="v"/>
            </a:pPr>
            <a:r>
              <a:rPr lang="en-US" sz="1200" dirty="0">
                <a:latin typeface="Montserrat Medium" pitchFamily="2" charset="77"/>
              </a:rPr>
              <a:t>Provide more realistic photos options from different places.</a:t>
            </a:r>
          </a:p>
          <a:p>
            <a:pPr marL="285750" lvl="0" indent="-285750" algn="l" fontAlgn="base">
              <a:lnSpc>
                <a:spcPct val="150000"/>
              </a:lnSpc>
              <a:buSzPct val="100000"/>
              <a:buFont typeface="Wingdings" pitchFamily="2" charset="2"/>
              <a:buChar char="v"/>
            </a:pPr>
            <a:r>
              <a:rPr lang="en-US" sz="1200" dirty="0">
                <a:latin typeface="Montserrat Medium" pitchFamily="2" charset="77"/>
              </a:rPr>
              <a:t>Improve users experience to motivate user to contact the business via phone or form contact.</a:t>
            </a:r>
          </a:p>
          <a:p>
            <a:pPr marL="285750" lvl="0" indent="-285750" algn="l">
              <a:lnSpc>
                <a:spcPct val="150000"/>
              </a:lnSpc>
              <a:buSzPct val="100000"/>
              <a:buFont typeface="Wingdings" pitchFamily="2" charset="2"/>
              <a:buChar char="v"/>
            </a:pPr>
            <a:r>
              <a:rPr lang="en-US" sz="1200" dirty="0">
                <a:latin typeface="Montserrat Medium" pitchFamily="2" charset="77"/>
              </a:rPr>
              <a:t>Increase online sales generating more profits for the agency.</a:t>
            </a:r>
          </a:p>
        </p:txBody>
      </p:sp>
      <p:sp>
        <p:nvSpPr>
          <p:cNvPr id="91" name="Google Shape;91;p17" hidden="1"/>
          <p:cNvSpPr txBox="1">
            <a:spLocks noGrp="1"/>
          </p:cNvSpPr>
          <p:nvPr>
            <p:ph type="sldNum" idx="4294967295"/>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600"/>
              </a:spcAft>
              <a:buNone/>
            </a:pPr>
            <a:fld id="{00000000-1234-1234-1234-123412341234}" type="slidenum">
              <a:rPr lang="en" smtClean="0"/>
              <a:pPr marL="0" lvl="0" indent="0" algn="r" rtl="0">
                <a:spcBef>
                  <a:spcPts val="0"/>
                </a:spcBef>
                <a:spcAft>
                  <a:spcPts val="600"/>
                </a:spcAft>
                <a:buNone/>
              </a:pPr>
              <a:t>5</a:t>
            </a:fld>
            <a:endParaRPr lang="pt-B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ctrTitle"/>
          </p:nvPr>
        </p:nvSpPr>
        <p:spPr>
          <a:xfrm>
            <a:off x="2169925" y="2031025"/>
            <a:ext cx="4804200" cy="115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2. Features and functionalities</a:t>
            </a:r>
            <a:endParaRPr dirty="0"/>
          </a:p>
        </p:txBody>
      </p:sp>
    </p:spTree>
    <p:extLst>
      <p:ext uri="{BB962C8B-B14F-4D97-AF65-F5344CB8AC3E}">
        <p14:creationId xmlns:p14="http://schemas.microsoft.com/office/powerpoint/2010/main" val="1273339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ctrTitle"/>
          </p:nvPr>
        </p:nvSpPr>
        <p:spPr>
          <a:xfrm>
            <a:off x="2302050" y="1223200"/>
            <a:ext cx="4539900" cy="2697000"/>
          </a:xfrm>
          <a:prstGeom prst="rect">
            <a:avLst/>
          </a:prstGeom>
          <a:noFill/>
          <a:ln>
            <a:noFill/>
          </a:ln>
          <a:effectLst>
            <a:outerShdw blurRad="42863" dist="9525" dir="5400000" algn="bl" rotWithShape="0">
              <a:srgbClr val="000000">
                <a:alpha val="20000"/>
              </a:srgbClr>
            </a:outerShdw>
          </a:effectLst>
        </p:spPr>
        <p:txBody>
          <a:bodyPr spcFirstLastPara="1" wrap="square" lIns="0" tIns="0" rIns="0" bIns="0" anchor="ctr" anchorCtr="0">
            <a:normAutofit/>
          </a:bodyPr>
          <a:lstStyle/>
          <a:p>
            <a:pPr lvl="0">
              <a:lnSpc>
                <a:spcPct val="200000"/>
              </a:lnSpc>
            </a:pPr>
            <a:br>
              <a:rPr lang="en-US" sz="1400" b="1" dirty="0">
                <a:latin typeface="Montserrat" pitchFamily="2" charset="77"/>
              </a:rPr>
            </a:br>
            <a:r>
              <a:rPr lang="en-US" sz="1400" b="1" dirty="0">
                <a:latin typeface="Montserrat" pitchFamily="2" charset="77"/>
              </a:rPr>
              <a:t>Home   Services About us  Contact</a:t>
            </a:r>
            <a:br>
              <a:rPr lang="pt-BR" sz="1400" b="1" dirty="0">
                <a:latin typeface="Montserrat" pitchFamily="2" charset="77"/>
              </a:rPr>
            </a:br>
            <a:endParaRPr lang="pt-BR" sz="1400" b="1" dirty="0">
              <a:latin typeface="Montserrat" pitchFamily="2" charset="77"/>
            </a:endParaRPr>
          </a:p>
        </p:txBody>
      </p:sp>
      <p:sp>
        <p:nvSpPr>
          <p:cNvPr id="91" name="Google Shape;91;p17" hidden="1"/>
          <p:cNvSpPr txBox="1">
            <a:spLocks noGrp="1"/>
          </p:cNvSpPr>
          <p:nvPr>
            <p:ph type="sldNum" idx="4294967295"/>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600"/>
              </a:spcAft>
              <a:buNone/>
            </a:pPr>
            <a:fld id="{00000000-1234-1234-1234-123412341234}" type="slidenum">
              <a:rPr lang="en" smtClean="0"/>
              <a:pPr marL="0" lvl="0" indent="0" algn="r" rtl="0">
                <a:spcBef>
                  <a:spcPts val="0"/>
                </a:spcBef>
                <a:spcAft>
                  <a:spcPts val="600"/>
                </a:spcAft>
                <a:buNone/>
              </a:pPr>
              <a:t>7</a:t>
            </a:fld>
            <a:endParaRPr lang="pt-BR"/>
          </a:p>
        </p:txBody>
      </p:sp>
      <p:sp>
        <p:nvSpPr>
          <p:cNvPr id="10" name="Google Shape;307;p38">
            <a:extLst>
              <a:ext uri="{FF2B5EF4-FFF2-40B4-BE49-F238E27FC236}">
                <a16:creationId xmlns:a16="http://schemas.microsoft.com/office/drawing/2014/main" id="{8B3AA728-19AF-4E43-AD10-7319EE72E75E}"/>
              </a:ext>
            </a:extLst>
          </p:cNvPr>
          <p:cNvSpPr/>
          <p:nvPr/>
        </p:nvSpPr>
        <p:spPr>
          <a:xfrm>
            <a:off x="4307135" y="1637829"/>
            <a:ext cx="529729" cy="504480"/>
          </a:xfrm>
          <a:custGeom>
            <a:avLst/>
            <a:gdLst/>
            <a:ahLst/>
            <a:cxnLst/>
            <a:rect l="l" t="t" r="r" b="b"/>
            <a:pathLst>
              <a:path w="16279" h="18810" extrusionOk="0">
                <a:moveTo>
                  <a:pt x="8297" y="536"/>
                </a:moveTo>
                <a:lnTo>
                  <a:pt x="8078" y="658"/>
                </a:lnTo>
                <a:lnTo>
                  <a:pt x="7859" y="780"/>
                </a:lnTo>
                <a:lnTo>
                  <a:pt x="7567" y="974"/>
                </a:lnTo>
                <a:lnTo>
                  <a:pt x="7665" y="804"/>
                </a:lnTo>
                <a:lnTo>
                  <a:pt x="7786" y="682"/>
                </a:lnTo>
                <a:lnTo>
                  <a:pt x="7884" y="609"/>
                </a:lnTo>
                <a:lnTo>
                  <a:pt x="7981" y="585"/>
                </a:lnTo>
                <a:lnTo>
                  <a:pt x="8078" y="561"/>
                </a:lnTo>
                <a:lnTo>
                  <a:pt x="8200" y="536"/>
                </a:lnTo>
                <a:close/>
                <a:moveTo>
                  <a:pt x="8687" y="731"/>
                </a:moveTo>
                <a:lnTo>
                  <a:pt x="8760" y="828"/>
                </a:lnTo>
                <a:lnTo>
                  <a:pt x="8808" y="950"/>
                </a:lnTo>
                <a:lnTo>
                  <a:pt x="8760" y="974"/>
                </a:lnTo>
                <a:lnTo>
                  <a:pt x="8541" y="1072"/>
                </a:lnTo>
                <a:lnTo>
                  <a:pt x="8346" y="1169"/>
                </a:lnTo>
                <a:lnTo>
                  <a:pt x="7957" y="1412"/>
                </a:lnTo>
                <a:lnTo>
                  <a:pt x="7689" y="1583"/>
                </a:lnTo>
                <a:lnTo>
                  <a:pt x="7543" y="1680"/>
                </a:lnTo>
                <a:lnTo>
                  <a:pt x="7397" y="1777"/>
                </a:lnTo>
                <a:lnTo>
                  <a:pt x="7421" y="1534"/>
                </a:lnTo>
                <a:lnTo>
                  <a:pt x="7446" y="1315"/>
                </a:lnTo>
                <a:lnTo>
                  <a:pt x="8054" y="999"/>
                </a:lnTo>
                <a:lnTo>
                  <a:pt x="8370" y="853"/>
                </a:lnTo>
                <a:lnTo>
                  <a:pt x="8687" y="731"/>
                </a:lnTo>
                <a:close/>
                <a:moveTo>
                  <a:pt x="8881" y="1364"/>
                </a:moveTo>
                <a:lnTo>
                  <a:pt x="8881" y="1583"/>
                </a:lnTo>
                <a:lnTo>
                  <a:pt x="8687" y="1656"/>
                </a:lnTo>
                <a:lnTo>
                  <a:pt x="8492" y="1753"/>
                </a:lnTo>
                <a:lnTo>
                  <a:pt x="8249" y="1875"/>
                </a:lnTo>
                <a:lnTo>
                  <a:pt x="8005" y="2021"/>
                </a:lnTo>
                <a:lnTo>
                  <a:pt x="7957" y="2069"/>
                </a:lnTo>
                <a:lnTo>
                  <a:pt x="7932" y="2142"/>
                </a:lnTo>
                <a:lnTo>
                  <a:pt x="7786" y="2142"/>
                </a:lnTo>
                <a:lnTo>
                  <a:pt x="7373" y="2118"/>
                </a:lnTo>
                <a:lnTo>
                  <a:pt x="7373" y="2069"/>
                </a:lnTo>
                <a:lnTo>
                  <a:pt x="7470" y="2069"/>
                </a:lnTo>
                <a:lnTo>
                  <a:pt x="7567" y="2045"/>
                </a:lnTo>
                <a:lnTo>
                  <a:pt x="7738" y="1972"/>
                </a:lnTo>
                <a:lnTo>
                  <a:pt x="8054" y="1777"/>
                </a:lnTo>
                <a:lnTo>
                  <a:pt x="8881" y="1364"/>
                </a:lnTo>
                <a:close/>
                <a:moveTo>
                  <a:pt x="8857" y="2021"/>
                </a:moveTo>
                <a:lnTo>
                  <a:pt x="8857" y="2191"/>
                </a:lnTo>
                <a:lnTo>
                  <a:pt x="8541" y="2167"/>
                </a:lnTo>
                <a:lnTo>
                  <a:pt x="8857" y="2021"/>
                </a:lnTo>
                <a:close/>
                <a:moveTo>
                  <a:pt x="5937" y="2556"/>
                </a:moveTo>
                <a:lnTo>
                  <a:pt x="6765" y="2580"/>
                </a:lnTo>
                <a:lnTo>
                  <a:pt x="7592" y="2629"/>
                </a:lnTo>
                <a:lnTo>
                  <a:pt x="9173" y="2677"/>
                </a:lnTo>
                <a:lnTo>
                  <a:pt x="9976" y="2702"/>
                </a:lnTo>
                <a:lnTo>
                  <a:pt x="10755" y="2726"/>
                </a:lnTo>
                <a:lnTo>
                  <a:pt x="11582" y="2702"/>
                </a:lnTo>
                <a:lnTo>
                  <a:pt x="12385" y="2677"/>
                </a:lnTo>
                <a:lnTo>
                  <a:pt x="13213" y="2629"/>
                </a:lnTo>
                <a:lnTo>
                  <a:pt x="14016" y="2605"/>
                </a:lnTo>
                <a:lnTo>
                  <a:pt x="14064" y="2605"/>
                </a:lnTo>
                <a:lnTo>
                  <a:pt x="14235" y="2750"/>
                </a:lnTo>
                <a:lnTo>
                  <a:pt x="14405" y="2872"/>
                </a:lnTo>
                <a:lnTo>
                  <a:pt x="15038" y="3432"/>
                </a:lnTo>
                <a:lnTo>
                  <a:pt x="15329" y="3724"/>
                </a:lnTo>
                <a:lnTo>
                  <a:pt x="15597" y="4040"/>
                </a:lnTo>
                <a:lnTo>
                  <a:pt x="15694" y="4235"/>
                </a:lnTo>
                <a:lnTo>
                  <a:pt x="15792" y="4405"/>
                </a:lnTo>
                <a:lnTo>
                  <a:pt x="15694" y="4551"/>
                </a:lnTo>
                <a:lnTo>
                  <a:pt x="15573" y="4673"/>
                </a:lnTo>
                <a:lnTo>
                  <a:pt x="15402" y="4843"/>
                </a:lnTo>
                <a:lnTo>
                  <a:pt x="15232" y="4989"/>
                </a:lnTo>
                <a:lnTo>
                  <a:pt x="14843" y="5281"/>
                </a:lnTo>
                <a:lnTo>
                  <a:pt x="14454" y="5549"/>
                </a:lnTo>
                <a:lnTo>
                  <a:pt x="14235" y="5719"/>
                </a:lnTo>
                <a:lnTo>
                  <a:pt x="14064" y="5889"/>
                </a:lnTo>
                <a:lnTo>
                  <a:pt x="13286" y="5865"/>
                </a:lnTo>
                <a:lnTo>
                  <a:pt x="12507" y="5841"/>
                </a:lnTo>
                <a:lnTo>
                  <a:pt x="10974" y="5841"/>
                </a:lnTo>
                <a:lnTo>
                  <a:pt x="7859" y="5889"/>
                </a:lnTo>
                <a:lnTo>
                  <a:pt x="4623" y="5938"/>
                </a:lnTo>
                <a:lnTo>
                  <a:pt x="2385" y="5938"/>
                </a:lnTo>
                <a:lnTo>
                  <a:pt x="2117" y="5962"/>
                </a:lnTo>
                <a:lnTo>
                  <a:pt x="1874" y="6011"/>
                </a:lnTo>
                <a:lnTo>
                  <a:pt x="1849" y="5889"/>
                </a:lnTo>
                <a:lnTo>
                  <a:pt x="1849" y="5768"/>
                </a:lnTo>
                <a:lnTo>
                  <a:pt x="1801" y="5524"/>
                </a:lnTo>
                <a:lnTo>
                  <a:pt x="1655" y="4332"/>
                </a:lnTo>
                <a:lnTo>
                  <a:pt x="1606" y="3724"/>
                </a:lnTo>
                <a:lnTo>
                  <a:pt x="1557" y="3091"/>
                </a:lnTo>
                <a:lnTo>
                  <a:pt x="1557" y="2848"/>
                </a:lnTo>
                <a:lnTo>
                  <a:pt x="1533" y="2580"/>
                </a:lnTo>
                <a:lnTo>
                  <a:pt x="1874" y="2629"/>
                </a:lnTo>
                <a:lnTo>
                  <a:pt x="2214" y="2653"/>
                </a:lnTo>
                <a:lnTo>
                  <a:pt x="2920" y="2653"/>
                </a:lnTo>
                <a:lnTo>
                  <a:pt x="3626" y="2629"/>
                </a:lnTo>
                <a:lnTo>
                  <a:pt x="4283" y="2580"/>
                </a:lnTo>
                <a:lnTo>
                  <a:pt x="5110" y="2556"/>
                </a:lnTo>
                <a:close/>
                <a:moveTo>
                  <a:pt x="8468" y="6352"/>
                </a:moveTo>
                <a:lnTo>
                  <a:pt x="8200" y="6449"/>
                </a:lnTo>
                <a:lnTo>
                  <a:pt x="7835" y="6644"/>
                </a:lnTo>
                <a:lnTo>
                  <a:pt x="7665" y="6765"/>
                </a:lnTo>
                <a:lnTo>
                  <a:pt x="7494" y="6887"/>
                </a:lnTo>
                <a:lnTo>
                  <a:pt x="7470" y="6619"/>
                </a:lnTo>
                <a:lnTo>
                  <a:pt x="7421" y="6352"/>
                </a:lnTo>
                <a:close/>
                <a:moveTo>
                  <a:pt x="8735" y="6644"/>
                </a:moveTo>
                <a:lnTo>
                  <a:pt x="8735" y="6692"/>
                </a:lnTo>
                <a:lnTo>
                  <a:pt x="8735" y="6960"/>
                </a:lnTo>
                <a:lnTo>
                  <a:pt x="8103" y="6936"/>
                </a:lnTo>
                <a:lnTo>
                  <a:pt x="8030" y="6936"/>
                </a:lnTo>
                <a:lnTo>
                  <a:pt x="8200" y="6863"/>
                </a:lnTo>
                <a:lnTo>
                  <a:pt x="8735" y="6644"/>
                </a:lnTo>
                <a:close/>
                <a:moveTo>
                  <a:pt x="3942" y="7301"/>
                </a:moveTo>
                <a:lnTo>
                  <a:pt x="4331" y="7325"/>
                </a:lnTo>
                <a:lnTo>
                  <a:pt x="5061" y="7374"/>
                </a:lnTo>
                <a:lnTo>
                  <a:pt x="5864" y="7422"/>
                </a:lnTo>
                <a:lnTo>
                  <a:pt x="6667" y="7447"/>
                </a:lnTo>
                <a:lnTo>
                  <a:pt x="8297" y="7471"/>
                </a:lnTo>
                <a:lnTo>
                  <a:pt x="8833" y="7495"/>
                </a:lnTo>
                <a:lnTo>
                  <a:pt x="8930" y="7520"/>
                </a:lnTo>
                <a:lnTo>
                  <a:pt x="9052" y="7495"/>
                </a:lnTo>
                <a:lnTo>
                  <a:pt x="11607" y="7593"/>
                </a:lnTo>
                <a:lnTo>
                  <a:pt x="12361" y="7617"/>
                </a:lnTo>
                <a:lnTo>
                  <a:pt x="13115" y="7593"/>
                </a:lnTo>
                <a:lnTo>
                  <a:pt x="13870" y="7568"/>
                </a:lnTo>
                <a:lnTo>
                  <a:pt x="14624" y="7568"/>
                </a:lnTo>
                <a:lnTo>
                  <a:pt x="14600" y="7739"/>
                </a:lnTo>
                <a:lnTo>
                  <a:pt x="14575" y="7933"/>
                </a:lnTo>
                <a:lnTo>
                  <a:pt x="14575" y="8298"/>
                </a:lnTo>
                <a:lnTo>
                  <a:pt x="14624" y="8980"/>
                </a:lnTo>
                <a:lnTo>
                  <a:pt x="14697" y="9539"/>
                </a:lnTo>
                <a:lnTo>
                  <a:pt x="14746" y="10123"/>
                </a:lnTo>
                <a:lnTo>
                  <a:pt x="14770" y="10391"/>
                </a:lnTo>
                <a:lnTo>
                  <a:pt x="14794" y="10659"/>
                </a:lnTo>
                <a:lnTo>
                  <a:pt x="13310" y="10707"/>
                </a:lnTo>
                <a:lnTo>
                  <a:pt x="11826" y="10780"/>
                </a:lnTo>
                <a:lnTo>
                  <a:pt x="10341" y="10829"/>
                </a:lnTo>
                <a:lnTo>
                  <a:pt x="9587" y="10853"/>
                </a:lnTo>
                <a:lnTo>
                  <a:pt x="8833" y="10829"/>
                </a:lnTo>
                <a:lnTo>
                  <a:pt x="7178" y="10780"/>
                </a:lnTo>
                <a:lnTo>
                  <a:pt x="6327" y="10780"/>
                </a:lnTo>
                <a:lnTo>
                  <a:pt x="5499" y="10804"/>
                </a:lnTo>
                <a:lnTo>
                  <a:pt x="4088" y="10853"/>
                </a:lnTo>
                <a:lnTo>
                  <a:pt x="3358" y="10902"/>
                </a:lnTo>
                <a:lnTo>
                  <a:pt x="3017" y="10926"/>
                </a:lnTo>
                <a:lnTo>
                  <a:pt x="2677" y="10999"/>
                </a:lnTo>
                <a:lnTo>
                  <a:pt x="2677" y="10926"/>
                </a:lnTo>
                <a:lnTo>
                  <a:pt x="2652" y="10853"/>
                </a:lnTo>
                <a:lnTo>
                  <a:pt x="2604" y="10804"/>
                </a:lnTo>
                <a:lnTo>
                  <a:pt x="2531" y="10756"/>
                </a:lnTo>
                <a:lnTo>
                  <a:pt x="2239" y="10586"/>
                </a:lnTo>
                <a:lnTo>
                  <a:pt x="1947" y="10391"/>
                </a:lnTo>
                <a:lnTo>
                  <a:pt x="1411" y="10002"/>
                </a:lnTo>
                <a:lnTo>
                  <a:pt x="1168" y="9807"/>
                </a:lnTo>
                <a:lnTo>
                  <a:pt x="925" y="9612"/>
                </a:lnTo>
                <a:lnTo>
                  <a:pt x="681" y="9393"/>
                </a:lnTo>
                <a:lnTo>
                  <a:pt x="438" y="9199"/>
                </a:lnTo>
                <a:lnTo>
                  <a:pt x="633" y="9028"/>
                </a:lnTo>
                <a:lnTo>
                  <a:pt x="1338" y="8396"/>
                </a:lnTo>
                <a:lnTo>
                  <a:pt x="1703" y="8104"/>
                </a:lnTo>
                <a:lnTo>
                  <a:pt x="2068" y="7812"/>
                </a:lnTo>
                <a:lnTo>
                  <a:pt x="2336" y="7641"/>
                </a:lnTo>
                <a:lnTo>
                  <a:pt x="2458" y="7568"/>
                </a:lnTo>
                <a:lnTo>
                  <a:pt x="2579" y="7447"/>
                </a:lnTo>
                <a:lnTo>
                  <a:pt x="2604" y="7374"/>
                </a:lnTo>
                <a:lnTo>
                  <a:pt x="2847" y="7374"/>
                </a:lnTo>
                <a:lnTo>
                  <a:pt x="3115" y="7349"/>
                </a:lnTo>
                <a:lnTo>
                  <a:pt x="3577" y="7301"/>
                </a:lnTo>
                <a:close/>
                <a:moveTo>
                  <a:pt x="7446" y="11242"/>
                </a:moveTo>
                <a:lnTo>
                  <a:pt x="8541" y="11291"/>
                </a:lnTo>
                <a:lnTo>
                  <a:pt x="8395" y="11364"/>
                </a:lnTo>
                <a:lnTo>
                  <a:pt x="8249" y="11461"/>
                </a:lnTo>
                <a:lnTo>
                  <a:pt x="7981" y="11632"/>
                </a:lnTo>
                <a:lnTo>
                  <a:pt x="7567" y="11851"/>
                </a:lnTo>
                <a:lnTo>
                  <a:pt x="7519" y="11534"/>
                </a:lnTo>
                <a:lnTo>
                  <a:pt x="7494" y="11388"/>
                </a:lnTo>
                <a:lnTo>
                  <a:pt x="7446" y="11242"/>
                </a:lnTo>
                <a:close/>
                <a:moveTo>
                  <a:pt x="8784" y="11632"/>
                </a:moveTo>
                <a:lnTo>
                  <a:pt x="8735" y="12094"/>
                </a:lnTo>
                <a:lnTo>
                  <a:pt x="8541" y="12167"/>
                </a:lnTo>
                <a:lnTo>
                  <a:pt x="8370" y="12264"/>
                </a:lnTo>
                <a:lnTo>
                  <a:pt x="8005" y="12459"/>
                </a:lnTo>
                <a:lnTo>
                  <a:pt x="7762" y="12581"/>
                </a:lnTo>
                <a:lnTo>
                  <a:pt x="7640" y="12678"/>
                </a:lnTo>
                <a:lnTo>
                  <a:pt x="7543" y="12751"/>
                </a:lnTo>
                <a:lnTo>
                  <a:pt x="7543" y="12678"/>
                </a:lnTo>
                <a:lnTo>
                  <a:pt x="7567" y="12216"/>
                </a:lnTo>
                <a:lnTo>
                  <a:pt x="7713" y="12167"/>
                </a:lnTo>
                <a:lnTo>
                  <a:pt x="7859" y="12118"/>
                </a:lnTo>
                <a:lnTo>
                  <a:pt x="8103" y="11997"/>
                </a:lnTo>
                <a:lnTo>
                  <a:pt x="8443" y="11826"/>
                </a:lnTo>
                <a:lnTo>
                  <a:pt x="8614" y="11729"/>
                </a:lnTo>
                <a:lnTo>
                  <a:pt x="8784" y="11632"/>
                </a:lnTo>
                <a:close/>
                <a:moveTo>
                  <a:pt x="8735" y="12581"/>
                </a:moveTo>
                <a:lnTo>
                  <a:pt x="8735" y="13189"/>
                </a:lnTo>
                <a:lnTo>
                  <a:pt x="8662" y="13165"/>
                </a:lnTo>
                <a:lnTo>
                  <a:pt x="8565" y="13165"/>
                </a:lnTo>
                <a:lnTo>
                  <a:pt x="8468" y="13189"/>
                </a:lnTo>
                <a:lnTo>
                  <a:pt x="8249" y="13262"/>
                </a:lnTo>
                <a:lnTo>
                  <a:pt x="8054" y="13384"/>
                </a:lnTo>
                <a:lnTo>
                  <a:pt x="7859" y="13481"/>
                </a:lnTo>
                <a:lnTo>
                  <a:pt x="7665" y="13627"/>
                </a:lnTo>
                <a:lnTo>
                  <a:pt x="7446" y="13797"/>
                </a:lnTo>
                <a:lnTo>
                  <a:pt x="7494" y="13140"/>
                </a:lnTo>
                <a:lnTo>
                  <a:pt x="7665" y="13116"/>
                </a:lnTo>
                <a:lnTo>
                  <a:pt x="7835" y="13043"/>
                </a:lnTo>
                <a:lnTo>
                  <a:pt x="8151" y="12873"/>
                </a:lnTo>
                <a:lnTo>
                  <a:pt x="8735" y="12581"/>
                </a:lnTo>
                <a:close/>
                <a:moveTo>
                  <a:pt x="8735" y="13578"/>
                </a:moveTo>
                <a:lnTo>
                  <a:pt x="8735" y="14138"/>
                </a:lnTo>
                <a:lnTo>
                  <a:pt x="8541" y="14211"/>
                </a:lnTo>
                <a:lnTo>
                  <a:pt x="8346" y="14284"/>
                </a:lnTo>
                <a:lnTo>
                  <a:pt x="7981" y="14454"/>
                </a:lnTo>
                <a:lnTo>
                  <a:pt x="7689" y="14576"/>
                </a:lnTo>
                <a:lnTo>
                  <a:pt x="7543" y="14673"/>
                </a:lnTo>
                <a:lnTo>
                  <a:pt x="7421" y="14746"/>
                </a:lnTo>
                <a:lnTo>
                  <a:pt x="7421" y="14454"/>
                </a:lnTo>
                <a:lnTo>
                  <a:pt x="7421" y="14138"/>
                </a:lnTo>
                <a:lnTo>
                  <a:pt x="7567" y="14089"/>
                </a:lnTo>
                <a:lnTo>
                  <a:pt x="7738" y="14016"/>
                </a:lnTo>
                <a:lnTo>
                  <a:pt x="8005" y="13870"/>
                </a:lnTo>
                <a:lnTo>
                  <a:pt x="8176" y="13773"/>
                </a:lnTo>
                <a:lnTo>
                  <a:pt x="8370" y="13724"/>
                </a:lnTo>
                <a:lnTo>
                  <a:pt x="8735" y="13578"/>
                </a:lnTo>
                <a:close/>
                <a:moveTo>
                  <a:pt x="8735" y="14625"/>
                </a:moveTo>
                <a:lnTo>
                  <a:pt x="8735" y="15014"/>
                </a:lnTo>
                <a:lnTo>
                  <a:pt x="8687" y="15038"/>
                </a:lnTo>
                <a:lnTo>
                  <a:pt x="7908" y="15501"/>
                </a:lnTo>
                <a:lnTo>
                  <a:pt x="7689" y="15598"/>
                </a:lnTo>
                <a:lnTo>
                  <a:pt x="7446" y="15720"/>
                </a:lnTo>
                <a:lnTo>
                  <a:pt x="7421" y="15087"/>
                </a:lnTo>
                <a:lnTo>
                  <a:pt x="7592" y="15063"/>
                </a:lnTo>
                <a:lnTo>
                  <a:pt x="7738" y="15014"/>
                </a:lnTo>
                <a:lnTo>
                  <a:pt x="8054" y="14892"/>
                </a:lnTo>
                <a:lnTo>
                  <a:pt x="8735" y="14625"/>
                </a:lnTo>
                <a:close/>
                <a:moveTo>
                  <a:pt x="8711" y="15452"/>
                </a:moveTo>
                <a:lnTo>
                  <a:pt x="8711" y="16231"/>
                </a:lnTo>
                <a:lnTo>
                  <a:pt x="8419" y="16328"/>
                </a:lnTo>
                <a:lnTo>
                  <a:pt x="8151" y="16425"/>
                </a:lnTo>
                <a:lnTo>
                  <a:pt x="7811" y="16523"/>
                </a:lnTo>
                <a:lnTo>
                  <a:pt x="7494" y="16620"/>
                </a:lnTo>
                <a:lnTo>
                  <a:pt x="7470" y="16012"/>
                </a:lnTo>
                <a:lnTo>
                  <a:pt x="7567" y="16012"/>
                </a:lnTo>
                <a:lnTo>
                  <a:pt x="7689" y="15963"/>
                </a:lnTo>
                <a:lnTo>
                  <a:pt x="7908" y="15890"/>
                </a:lnTo>
                <a:lnTo>
                  <a:pt x="8322" y="15671"/>
                </a:lnTo>
                <a:lnTo>
                  <a:pt x="8711" y="15452"/>
                </a:lnTo>
                <a:close/>
                <a:moveTo>
                  <a:pt x="8687" y="16717"/>
                </a:moveTo>
                <a:lnTo>
                  <a:pt x="8687" y="17082"/>
                </a:lnTo>
                <a:lnTo>
                  <a:pt x="8687" y="17107"/>
                </a:lnTo>
                <a:lnTo>
                  <a:pt x="8346" y="17228"/>
                </a:lnTo>
                <a:lnTo>
                  <a:pt x="8005" y="17399"/>
                </a:lnTo>
                <a:lnTo>
                  <a:pt x="7543" y="17593"/>
                </a:lnTo>
                <a:lnTo>
                  <a:pt x="7519" y="17009"/>
                </a:lnTo>
                <a:lnTo>
                  <a:pt x="7689" y="17009"/>
                </a:lnTo>
                <a:lnTo>
                  <a:pt x="7859" y="16961"/>
                </a:lnTo>
                <a:lnTo>
                  <a:pt x="8176" y="16888"/>
                </a:lnTo>
                <a:lnTo>
                  <a:pt x="8687" y="16717"/>
                </a:lnTo>
                <a:close/>
                <a:moveTo>
                  <a:pt x="8687" y="17545"/>
                </a:moveTo>
                <a:lnTo>
                  <a:pt x="8687" y="18250"/>
                </a:lnTo>
                <a:lnTo>
                  <a:pt x="8370" y="18275"/>
                </a:lnTo>
                <a:lnTo>
                  <a:pt x="8054" y="18299"/>
                </a:lnTo>
                <a:lnTo>
                  <a:pt x="7835" y="18323"/>
                </a:lnTo>
                <a:lnTo>
                  <a:pt x="7592" y="18348"/>
                </a:lnTo>
                <a:lnTo>
                  <a:pt x="7543" y="18372"/>
                </a:lnTo>
                <a:lnTo>
                  <a:pt x="7543" y="18031"/>
                </a:lnTo>
                <a:lnTo>
                  <a:pt x="7689" y="17983"/>
                </a:lnTo>
                <a:lnTo>
                  <a:pt x="7811" y="17934"/>
                </a:lnTo>
                <a:lnTo>
                  <a:pt x="8078" y="17812"/>
                </a:lnTo>
                <a:lnTo>
                  <a:pt x="8687" y="17545"/>
                </a:lnTo>
                <a:close/>
                <a:moveTo>
                  <a:pt x="8078" y="1"/>
                </a:moveTo>
                <a:lnTo>
                  <a:pt x="7884" y="25"/>
                </a:lnTo>
                <a:lnTo>
                  <a:pt x="7713" y="74"/>
                </a:lnTo>
                <a:lnTo>
                  <a:pt x="7567" y="171"/>
                </a:lnTo>
                <a:lnTo>
                  <a:pt x="7446" y="269"/>
                </a:lnTo>
                <a:lnTo>
                  <a:pt x="7324" y="390"/>
                </a:lnTo>
                <a:lnTo>
                  <a:pt x="7227" y="536"/>
                </a:lnTo>
                <a:lnTo>
                  <a:pt x="7154" y="682"/>
                </a:lnTo>
                <a:lnTo>
                  <a:pt x="7081" y="853"/>
                </a:lnTo>
                <a:lnTo>
                  <a:pt x="7032" y="1023"/>
                </a:lnTo>
                <a:lnTo>
                  <a:pt x="6959" y="1388"/>
                </a:lnTo>
                <a:lnTo>
                  <a:pt x="6935" y="1753"/>
                </a:lnTo>
                <a:lnTo>
                  <a:pt x="6959" y="2118"/>
                </a:lnTo>
                <a:lnTo>
                  <a:pt x="6959" y="2118"/>
                </a:lnTo>
                <a:lnTo>
                  <a:pt x="5816" y="2094"/>
                </a:lnTo>
                <a:lnTo>
                  <a:pt x="4672" y="2094"/>
                </a:lnTo>
                <a:lnTo>
                  <a:pt x="2993" y="2167"/>
                </a:lnTo>
                <a:lnTo>
                  <a:pt x="1801" y="2167"/>
                </a:lnTo>
                <a:lnTo>
                  <a:pt x="1387" y="2191"/>
                </a:lnTo>
                <a:lnTo>
                  <a:pt x="1338" y="2191"/>
                </a:lnTo>
                <a:lnTo>
                  <a:pt x="1290" y="2215"/>
                </a:lnTo>
                <a:lnTo>
                  <a:pt x="1290" y="2240"/>
                </a:lnTo>
                <a:lnTo>
                  <a:pt x="1217" y="2288"/>
                </a:lnTo>
                <a:lnTo>
                  <a:pt x="1192" y="2361"/>
                </a:lnTo>
                <a:lnTo>
                  <a:pt x="1119" y="2556"/>
                </a:lnTo>
                <a:lnTo>
                  <a:pt x="1071" y="2775"/>
                </a:lnTo>
                <a:lnTo>
                  <a:pt x="1046" y="3018"/>
                </a:lnTo>
                <a:lnTo>
                  <a:pt x="1046" y="3261"/>
                </a:lnTo>
                <a:lnTo>
                  <a:pt x="1071" y="3748"/>
                </a:lnTo>
                <a:lnTo>
                  <a:pt x="1119" y="4162"/>
                </a:lnTo>
                <a:lnTo>
                  <a:pt x="1168" y="4770"/>
                </a:lnTo>
                <a:lnTo>
                  <a:pt x="1241" y="5378"/>
                </a:lnTo>
                <a:lnTo>
                  <a:pt x="1265" y="5622"/>
                </a:lnTo>
                <a:lnTo>
                  <a:pt x="1290" y="5889"/>
                </a:lnTo>
                <a:lnTo>
                  <a:pt x="1314" y="6011"/>
                </a:lnTo>
                <a:lnTo>
                  <a:pt x="1338" y="6133"/>
                </a:lnTo>
                <a:lnTo>
                  <a:pt x="1411" y="6230"/>
                </a:lnTo>
                <a:lnTo>
                  <a:pt x="1484" y="6303"/>
                </a:lnTo>
                <a:lnTo>
                  <a:pt x="1557" y="6352"/>
                </a:lnTo>
                <a:lnTo>
                  <a:pt x="1630" y="6352"/>
                </a:lnTo>
                <a:lnTo>
                  <a:pt x="1703" y="6327"/>
                </a:lnTo>
                <a:lnTo>
                  <a:pt x="1776" y="6279"/>
                </a:lnTo>
                <a:lnTo>
                  <a:pt x="1801" y="6254"/>
                </a:lnTo>
                <a:lnTo>
                  <a:pt x="2020" y="6303"/>
                </a:lnTo>
                <a:lnTo>
                  <a:pt x="2239" y="6327"/>
                </a:lnTo>
                <a:lnTo>
                  <a:pt x="2701" y="6352"/>
                </a:lnTo>
                <a:lnTo>
                  <a:pt x="4429" y="6376"/>
                </a:lnTo>
                <a:lnTo>
                  <a:pt x="6959" y="6352"/>
                </a:lnTo>
                <a:lnTo>
                  <a:pt x="6984" y="6595"/>
                </a:lnTo>
                <a:lnTo>
                  <a:pt x="7008" y="6911"/>
                </a:lnTo>
                <a:lnTo>
                  <a:pt x="5962" y="6887"/>
                </a:lnTo>
                <a:lnTo>
                  <a:pt x="4891" y="6838"/>
                </a:lnTo>
                <a:lnTo>
                  <a:pt x="4161" y="6814"/>
                </a:lnTo>
                <a:lnTo>
                  <a:pt x="3163" y="6814"/>
                </a:lnTo>
                <a:lnTo>
                  <a:pt x="2896" y="6863"/>
                </a:lnTo>
                <a:lnTo>
                  <a:pt x="2628" y="6936"/>
                </a:lnTo>
                <a:lnTo>
                  <a:pt x="2506" y="6984"/>
                </a:lnTo>
                <a:lnTo>
                  <a:pt x="2409" y="7057"/>
                </a:lnTo>
                <a:lnTo>
                  <a:pt x="2360" y="7033"/>
                </a:lnTo>
                <a:lnTo>
                  <a:pt x="2263" y="7033"/>
                </a:lnTo>
                <a:lnTo>
                  <a:pt x="2190" y="7057"/>
                </a:lnTo>
                <a:lnTo>
                  <a:pt x="1995" y="7130"/>
                </a:lnTo>
                <a:lnTo>
                  <a:pt x="1825" y="7228"/>
                </a:lnTo>
                <a:lnTo>
                  <a:pt x="1630" y="7374"/>
                </a:lnTo>
                <a:lnTo>
                  <a:pt x="1290" y="7666"/>
                </a:lnTo>
                <a:lnTo>
                  <a:pt x="1022" y="7933"/>
                </a:lnTo>
                <a:lnTo>
                  <a:pt x="681" y="8250"/>
                </a:lnTo>
                <a:lnTo>
                  <a:pt x="365" y="8590"/>
                </a:lnTo>
                <a:lnTo>
                  <a:pt x="243" y="8712"/>
                </a:lnTo>
                <a:lnTo>
                  <a:pt x="122" y="8858"/>
                </a:lnTo>
                <a:lnTo>
                  <a:pt x="24" y="9004"/>
                </a:lnTo>
                <a:lnTo>
                  <a:pt x="0" y="9077"/>
                </a:lnTo>
                <a:lnTo>
                  <a:pt x="0" y="9174"/>
                </a:lnTo>
                <a:lnTo>
                  <a:pt x="0" y="9199"/>
                </a:lnTo>
                <a:lnTo>
                  <a:pt x="0" y="9247"/>
                </a:lnTo>
                <a:lnTo>
                  <a:pt x="0" y="9320"/>
                </a:lnTo>
                <a:lnTo>
                  <a:pt x="73" y="9466"/>
                </a:lnTo>
                <a:lnTo>
                  <a:pt x="170" y="9612"/>
                </a:lnTo>
                <a:lnTo>
                  <a:pt x="292" y="9758"/>
                </a:lnTo>
                <a:lnTo>
                  <a:pt x="414" y="9904"/>
                </a:lnTo>
                <a:lnTo>
                  <a:pt x="681" y="10148"/>
                </a:lnTo>
                <a:lnTo>
                  <a:pt x="949" y="10367"/>
                </a:lnTo>
                <a:lnTo>
                  <a:pt x="1265" y="10610"/>
                </a:lnTo>
                <a:lnTo>
                  <a:pt x="1582" y="10829"/>
                </a:lnTo>
                <a:lnTo>
                  <a:pt x="1922" y="11048"/>
                </a:lnTo>
                <a:lnTo>
                  <a:pt x="2239" y="11242"/>
                </a:lnTo>
                <a:lnTo>
                  <a:pt x="2312" y="11267"/>
                </a:lnTo>
                <a:lnTo>
                  <a:pt x="2385" y="11267"/>
                </a:lnTo>
                <a:lnTo>
                  <a:pt x="2750" y="11340"/>
                </a:lnTo>
                <a:lnTo>
                  <a:pt x="3139" y="11388"/>
                </a:lnTo>
                <a:lnTo>
                  <a:pt x="3528" y="11388"/>
                </a:lnTo>
                <a:lnTo>
                  <a:pt x="3918" y="11364"/>
                </a:lnTo>
                <a:lnTo>
                  <a:pt x="4721" y="11315"/>
                </a:lnTo>
                <a:lnTo>
                  <a:pt x="5499" y="11267"/>
                </a:lnTo>
                <a:lnTo>
                  <a:pt x="6278" y="11242"/>
                </a:lnTo>
                <a:lnTo>
                  <a:pt x="7081" y="11242"/>
                </a:lnTo>
                <a:lnTo>
                  <a:pt x="7081" y="11607"/>
                </a:lnTo>
                <a:lnTo>
                  <a:pt x="7081" y="11972"/>
                </a:lnTo>
                <a:lnTo>
                  <a:pt x="7081" y="12313"/>
                </a:lnTo>
                <a:lnTo>
                  <a:pt x="7057" y="12678"/>
                </a:lnTo>
                <a:lnTo>
                  <a:pt x="6984" y="13578"/>
                </a:lnTo>
                <a:lnTo>
                  <a:pt x="6935" y="14016"/>
                </a:lnTo>
                <a:lnTo>
                  <a:pt x="6911" y="14454"/>
                </a:lnTo>
                <a:lnTo>
                  <a:pt x="6911" y="15476"/>
                </a:lnTo>
                <a:lnTo>
                  <a:pt x="6959" y="16498"/>
                </a:lnTo>
                <a:lnTo>
                  <a:pt x="7057" y="18542"/>
                </a:lnTo>
                <a:lnTo>
                  <a:pt x="7057" y="18615"/>
                </a:lnTo>
                <a:lnTo>
                  <a:pt x="7081" y="18688"/>
                </a:lnTo>
                <a:lnTo>
                  <a:pt x="7130" y="18737"/>
                </a:lnTo>
                <a:lnTo>
                  <a:pt x="7203" y="18761"/>
                </a:lnTo>
                <a:lnTo>
                  <a:pt x="7251" y="18786"/>
                </a:lnTo>
                <a:lnTo>
                  <a:pt x="7324" y="18786"/>
                </a:lnTo>
                <a:lnTo>
                  <a:pt x="7373" y="18761"/>
                </a:lnTo>
                <a:lnTo>
                  <a:pt x="7446" y="18737"/>
                </a:lnTo>
                <a:lnTo>
                  <a:pt x="7519" y="18786"/>
                </a:lnTo>
                <a:lnTo>
                  <a:pt x="7640" y="18810"/>
                </a:lnTo>
                <a:lnTo>
                  <a:pt x="8662" y="18810"/>
                </a:lnTo>
                <a:lnTo>
                  <a:pt x="8954" y="18786"/>
                </a:lnTo>
                <a:lnTo>
                  <a:pt x="9003" y="18786"/>
                </a:lnTo>
                <a:lnTo>
                  <a:pt x="9076" y="18761"/>
                </a:lnTo>
                <a:lnTo>
                  <a:pt x="9149" y="18664"/>
                </a:lnTo>
                <a:lnTo>
                  <a:pt x="9198" y="18542"/>
                </a:lnTo>
                <a:lnTo>
                  <a:pt x="9198" y="18421"/>
                </a:lnTo>
                <a:lnTo>
                  <a:pt x="9198" y="18323"/>
                </a:lnTo>
                <a:lnTo>
                  <a:pt x="9222" y="16547"/>
                </a:lnTo>
                <a:lnTo>
                  <a:pt x="9246" y="14771"/>
                </a:lnTo>
                <a:lnTo>
                  <a:pt x="9271" y="12946"/>
                </a:lnTo>
                <a:lnTo>
                  <a:pt x="9295" y="12118"/>
                </a:lnTo>
                <a:lnTo>
                  <a:pt x="9271" y="11729"/>
                </a:lnTo>
                <a:lnTo>
                  <a:pt x="9246" y="11315"/>
                </a:lnTo>
                <a:lnTo>
                  <a:pt x="10682" y="11315"/>
                </a:lnTo>
                <a:lnTo>
                  <a:pt x="12142" y="11267"/>
                </a:lnTo>
                <a:lnTo>
                  <a:pt x="13578" y="11194"/>
                </a:lnTo>
                <a:lnTo>
                  <a:pt x="14283" y="11169"/>
                </a:lnTo>
                <a:lnTo>
                  <a:pt x="15013" y="11169"/>
                </a:lnTo>
                <a:lnTo>
                  <a:pt x="15135" y="11145"/>
                </a:lnTo>
                <a:lnTo>
                  <a:pt x="15208" y="11072"/>
                </a:lnTo>
                <a:lnTo>
                  <a:pt x="15257" y="10999"/>
                </a:lnTo>
                <a:lnTo>
                  <a:pt x="15257" y="10902"/>
                </a:lnTo>
                <a:lnTo>
                  <a:pt x="15305" y="10731"/>
                </a:lnTo>
                <a:lnTo>
                  <a:pt x="15305" y="10586"/>
                </a:lnTo>
                <a:lnTo>
                  <a:pt x="15281" y="10245"/>
                </a:lnTo>
                <a:lnTo>
                  <a:pt x="15135" y="9126"/>
                </a:lnTo>
                <a:lnTo>
                  <a:pt x="15086" y="8615"/>
                </a:lnTo>
                <a:lnTo>
                  <a:pt x="15086" y="8104"/>
                </a:lnTo>
                <a:lnTo>
                  <a:pt x="15086" y="7933"/>
                </a:lnTo>
                <a:lnTo>
                  <a:pt x="15111" y="7739"/>
                </a:lnTo>
                <a:lnTo>
                  <a:pt x="15135" y="7568"/>
                </a:lnTo>
                <a:lnTo>
                  <a:pt x="15135" y="7374"/>
                </a:lnTo>
                <a:lnTo>
                  <a:pt x="15135" y="7276"/>
                </a:lnTo>
                <a:lnTo>
                  <a:pt x="15111" y="7179"/>
                </a:lnTo>
                <a:lnTo>
                  <a:pt x="15086" y="7130"/>
                </a:lnTo>
                <a:lnTo>
                  <a:pt x="15038" y="7106"/>
                </a:lnTo>
                <a:lnTo>
                  <a:pt x="14965" y="7057"/>
                </a:lnTo>
                <a:lnTo>
                  <a:pt x="14892" y="7033"/>
                </a:lnTo>
                <a:lnTo>
                  <a:pt x="14064" y="7033"/>
                </a:lnTo>
                <a:lnTo>
                  <a:pt x="13237" y="7057"/>
                </a:lnTo>
                <a:lnTo>
                  <a:pt x="12434" y="7082"/>
                </a:lnTo>
                <a:lnTo>
                  <a:pt x="11607" y="7082"/>
                </a:lnTo>
                <a:lnTo>
                  <a:pt x="9246" y="6984"/>
                </a:lnTo>
                <a:lnTo>
                  <a:pt x="9246" y="6765"/>
                </a:lnTo>
                <a:lnTo>
                  <a:pt x="9246" y="6571"/>
                </a:lnTo>
                <a:lnTo>
                  <a:pt x="9198" y="6352"/>
                </a:lnTo>
                <a:lnTo>
                  <a:pt x="9222" y="6327"/>
                </a:lnTo>
                <a:lnTo>
                  <a:pt x="10925" y="6303"/>
                </a:lnTo>
                <a:lnTo>
                  <a:pt x="12556" y="6303"/>
                </a:lnTo>
                <a:lnTo>
                  <a:pt x="14186" y="6376"/>
                </a:lnTo>
                <a:lnTo>
                  <a:pt x="14259" y="6376"/>
                </a:lnTo>
                <a:lnTo>
                  <a:pt x="14308" y="6352"/>
                </a:lnTo>
                <a:lnTo>
                  <a:pt x="14381" y="6279"/>
                </a:lnTo>
                <a:lnTo>
                  <a:pt x="14405" y="6206"/>
                </a:lnTo>
                <a:lnTo>
                  <a:pt x="14405" y="6108"/>
                </a:lnTo>
                <a:lnTo>
                  <a:pt x="14575" y="5962"/>
                </a:lnTo>
                <a:lnTo>
                  <a:pt x="14940" y="5670"/>
                </a:lnTo>
                <a:lnTo>
                  <a:pt x="15329" y="5427"/>
                </a:lnTo>
                <a:lnTo>
                  <a:pt x="15597" y="5232"/>
                </a:lnTo>
                <a:lnTo>
                  <a:pt x="15913" y="4965"/>
                </a:lnTo>
                <a:lnTo>
                  <a:pt x="16059" y="4819"/>
                </a:lnTo>
                <a:lnTo>
                  <a:pt x="16181" y="4673"/>
                </a:lnTo>
                <a:lnTo>
                  <a:pt x="16254" y="4502"/>
                </a:lnTo>
                <a:lnTo>
                  <a:pt x="16254" y="4429"/>
                </a:lnTo>
                <a:lnTo>
                  <a:pt x="16254" y="4356"/>
                </a:lnTo>
                <a:lnTo>
                  <a:pt x="16278" y="4283"/>
                </a:lnTo>
                <a:lnTo>
                  <a:pt x="16278" y="4210"/>
                </a:lnTo>
                <a:lnTo>
                  <a:pt x="16230" y="4064"/>
                </a:lnTo>
                <a:lnTo>
                  <a:pt x="16132" y="3894"/>
                </a:lnTo>
                <a:lnTo>
                  <a:pt x="16011" y="3724"/>
                </a:lnTo>
                <a:lnTo>
                  <a:pt x="15743" y="3432"/>
                </a:lnTo>
                <a:lnTo>
                  <a:pt x="15524" y="3213"/>
                </a:lnTo>
                <a:lnTo>
                  <a:pt x="15135" y="2848"/>
                </a:lnTo>
                <a:lnTo>
                  <a:pt x="14746" y="2532"/>
                </a:lnTo>
                <a:lnTo>
                  <a:pt x="14478" y="2288"/>
                </a:lnTo>
                <a:lnTo>
                  <a:pt x="14308" y="2215"/>
                </a:lnTo>
                <a:lnTo>
                  <a:pt x="14235" y="2167"/>
                </a:lnTo>
                <a:lnTo>
                  <a:pt x="14162" y="2167"/>
                </a:lnTo>
                <a:lnTo>
                  <a:pt x="14089" y="2118"/>
                </a:lnTo>
                <a:lnTo>
                  <a:pt x="14016" y="2118"/>
                </a:lnTo>
                <a:lnTo>
                  <a:pt x="13237" y="2142"/>
                </a:lnTo>
                <a:lnTo>
                  <a:pt x="12483" y="2167"/>
                </a:lnTo>
                <a:lnTo>
                  <a:pt x="11704" y="2215"/>
                </a:lnTo>
                <a:lnTo>
                  <a:pt x="10950" y="2240"/>
                </a:lnTo>
                <a:lnTo>
                  <a:pt x="10171" y="2240"/>
                </a:lnTo>
                <a:lnTo>
                  <a:pt x="9392" y="2215"/>
                </a:lnTo>
                <a:lnTo>
                  <a:pt x="9441" y="2069"/>
                </a:lnTo>
                <a:lnTo>
                  <a:pt x="9465" y="1899"/>
                </a:lnTo>
                <a:lnTo>
                  <a:pt x="9465" y="1558"/>
                </a:lnTo>
                <a:lnTo>
                  <a:pt x="9417" y="1218"/>
                </a:lnTo>
                <a:lnTo>
                  <a:pt x="9368" y="950"/>
                </a:lnTo>
                <a:lnTo>
                  <a:pt x="9295" y="755"/>
                </a:lnTo>
                <a:lnTo>
                  <a:pt x="9222" y="561"/>
                </a:lnTo>
                <a:lnTo>
                  <a:pt x="9125" y="415"/>
                </a:lnTo>
                <a:lnTo>
                  <a:pt x="8979" y="293"/>
                </a:lnTo>
                <a:lnTo>
                  <a:pt x="8833" y="196"/>
                </a:lnTo>
                <a:lnTo>
                  <a:pt x="8662" y="98"/>
                </a:lnTo>
                <a:lnTo>
                  <a:pt x="8492" y="50"/>
                </a:lnTo>
                <a:lnTo>
                  <a:pt x="8297" y="1"/>
                </a:lnTo>
                <a:close/>
              </a:path>
            </a:pathLst>
          </a:custGeom>
          <a:solidFill>
            <a:schemeClr val="bg1">
              <a:lumMod val="50000"/>
            </a:schemeClr>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7314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ctrTitle"/>
          </p:nvPr>
        </p:nvSpPr>
        <p:spPr>
          <a:xfrm>
            <a:off x="2169925" y="2031025"/>
            <a:ext cx="4804200" cy="115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3. Deliverable</a:t>
            </a:r>
            <a:endParaRPr dirty="0"/>
          </a:p>
        </p:txBody>
      </p:sp>
    </p:spTree>
    <p:extLst>
      <p:ext uri="{BB962C8B-B14F-4D97-AF65-F5344CB8AC3E}">
        <p14:creationId xmlns:p14="http://schemas.microsoft.com/office/powerpoint/2010/main" val="4226353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0"/>
              </a:schemeClr>
            </a:gs>
            <a:gs pos="100000">
              <a:schemeClr val="accent2"/>
            </a:gs>
          </a:gsLst>
          <a:lin ang="5400012" scaled="0"/>
        </a:gradFill>
        <a:effectLst/>
      </p:bgPr>
    </p:bg>
    <p:spTree>
      <p:nvGrpSpPr>
        <p:cNvPr id="1" name="Shape 89"/>
        <p:cNvGrpSpPr/>
        <p:nvPr/>
      </p:nvGrpSpPr>
      <p:grpSpPr>
        <a:xfrm>
          <a:off x="0" y="0"/>
          <a:ext cx="0" cy="0"/>
          <a:chOff x="0" y="0"/>
          <a:chExt cx="0" cy="0"/>
        </a:xfrm>
      </p:grpSpPr>
      <p:sp>
        <p:nvSpPr>
          <p:cNvPr id="90" name="Google Shape;90;p17"/>
          <p:cNvSpPr txBox="1">
            <a:spLocks noGrp="1"/>
          </p:cNvSpPr>
          <p:nvPr>
            <p:ph type="ctrTitle"/>
          </p:nvPr>
        </p:nvSpPr>
        <p:spPr>
          <a:xfrm>
            <a:off x="2621280" y="1210491"/>
            <a:ext cx="4220670" cy="2709709"/>
          </a:xfrm>
          <a:prstGeom prst="rect">
            <a:avLst/>
          </a:prstGeom>
          <a:noFill/>
          <a:ln>
            <a:noFill/>
          </a:ln>
          <a:effectLst>
            <a:outerShdw blurRad="42863" dist="9525" dir="5400000" algn="bl" rotWithShape="0">
              <a:srgbClr val="000000">
                <a:alpha val="20000"/>
              </a:srgbClr>
            </a:outerShdw>
          </a:effectLst>
        </p:spPr>
        <p:txBody>
          <a:bodyPr spcFirstLastPara="1" wrap="square" lIns="0" tIns="0" rIns="0" bIns="0" anchor="ctr" anchorCtr="0">
            <a:normAutofit/>
          </a:bodyPr>
          <a:lstStyle/>
          <a:p>
            <a:pPr algn="l"/>
            <a:br>
              <a:rPr lang="pt-BR" sz="1200" dirty="0"/>
            </a:br>
            <a:r>
              <a:rPr lang="en-US" sz="1200" dirty="0"/>
              <a:t>Responsible for the basis of the project( Header and footer ) and the Home page.</a:t>
            </a:r>
            <a:br>
              <a:rPr lang="en-US" sz="1200" dirty="0"/>
            </a:br>
            <a:br>
              <a:rPr lang="pt-BR" sz="1200" dirty="0"/>
            </a:br>
            <a:r>
              <a:rPr lang="en-US" sz="1200" i="1" dirty="0"/>
              <a:t>R</a:t>
            </a:r>
            <a:r>
              <a:rPr lang="en-US" sz="1200" dirty="0"/>
              <a:t>esponsible for developing the About us and contact</a:t>
            </a:r>
            <a:br>
              <a:rPr lang="en-US" sz="1200" dirty="0"/>
            </a:br>
            <a:br>
              <a:rPr lang="pt-BR" sz="1200" dirty="0"/>
            </a:br>
            <a:r>
              <a:rPr lang="en-US" sz="1200" dirty="0"/>
              <a:t>Responsible for developing the Services , booking hotels , booking flights.</a:t>
            </a:r>
            <a:br>
              <a:rPr lang="pt-BR" sz="1200" dirty="0"/>
            </a:br>
            <a:endParaRPr lang="pt-BR" sz="1200" b="1" dirty="0">
              <a:latin typeface="Montserrat" pitchFamily="2" charset="77"/>
            </a:endParaRPr>
          </a:p>
        </p:txBody>
      </p:sp>
      <p:sp>
        <p:nvSpPr>
          <p:cNvPr id="91" name="Google Shape;91;p17" hidden="1"/>
          <p:cNvSpPr txBox="1">
            <a:spLocks noGrp="1"/>
          </p:cNvSpPr>
          <p:nvPr>
            <p:ph type="sldNum" idx="4294967295"/>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600"/>
              </a:spcAft>
              <a:buNone/>
            </a:pPr>
            <a:fld id="{00000000-1234-1234-1234-123412341234}" type="slidenum">
              <a:rPr lang="en" smtClean="0"/>
              <a:pPr marL="0" lvl="0" indent="0" algn="r" rtl="0">
                <a:spcBef>
                  <a:spcPts val="0"/>
                </a:spcBef>
                <a:spcAft>
                  <a:spcPts val="600"/>
                </a:spcAft>
                <a:buNone/>
              </a:pPr>
              <a:t>9</a:t>
            </a:fld>
            <a:endParaRPr lang="pt-BR"/>
          </a:p>
        </p:txBody>
      </p:sp>
      <p:sp>
        <p:nvSpPr>
          <p:cNvPr id="7" name="Google Shape;366;p38">
            <a:extLst>
              <a:ext uri="{FF2B5EF4-FFF2-40B4-BE49-F238E27FC236}">
                <a16:creationId xmlns:a16="http://schemas.microsoft.com/office/drawing/2014/main" id="{5ADFB9EA-A0B5-6542-BF55-40F2F003A2C4}"/>
              </a:ext>
            </a:extLst>
          </p:cNvPr>
          <p:cNvSpPr/>
          <p:nvPr/>
        </p:nvSpPr>
        <p:spPr>
          <a:xfrm>
            <a:off x="2183858" y="1695196"/>
            <a:ext cx="281460" cy="281866"/>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chemeClr val="bg1"/>
          </a:solidFill>
          <a:ln>
            <a:solidFill>
              <a:schemeClr val="bg1">
                <a:lumMod val="9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66;p38">
            <a:extLst>
              <a:ext uri="{FF2B5EF4-FFF2-40B4-BE49-F238E27FC236}">
                <a16:creationId xmlns:a16="http://schemas.microsoft.com/office/drawing/2014/main" id="{A61B835D-0AF6-DA48-949A-FFC1A3639DD7}"/>
              </a:ext>
            </a:extLst>
          </p:cNvPr>
          <p:cNvSpPr/>
          <p:nvPr/>
        </p:nvSpPr>
        <p:spPr>
          <a:xfrm>
            <a:off x="2183858" y="3166439"/>
            <a:ext cx="281460" cy="281866"/>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chemeClr val="bg1"/>
          </a:solidFill>
          <a:ln>
            <a:solidFill>
              <a:schemeClr val="bg1">
                <a:lumMod val="9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66;p38">
            <a:extLst>
              <a:ext uri="{FF2B5EF4-FFF2-40B4-BE49-F238E27FC236}">
                <a16:creationId xmlns:a16="http://schemas.microsoft.com/office/drawing/2014/main" id="{66FF848E-205E-7A42-825E-A543D07DBDBE}"/>
              </a:ext>
            </a:extLst>
          </p:cNvPr>
          <p:cNvSpPr/>
          <p:nvPr/>
        </p:nvSpPr>
        <p:spPr>
          <a:xfrm>
            <a:off x="2183858" y="2424412"/>
            <a:ext cx="281460" cy="281866"/>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chemeClr val="bg1"/>
          </a:solidFill>
          <a:ln>
            <a:solidFill>
              <a:schemeClr val="bg1">
                <a:lumMod val="9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2367134"/>
      </p:ext>
    </p:extLst>
  </p:cSld>
  <p:clrMapOvr>
    <a:masterClrMapping/>
  </p:clrMapOvr>
</p:sld>
</file>

<file path=ppt/theme/theme1.xml><?xml version="1.0" encoding="utf-8"?>
<a:theme xmlns:a="http://schemas.openxmlformats.org/drawingml/2006/main" name="Juliet template">
  <a:themeElements>
    <a:clrScheme name="Custom 347">
      <a:dk1>
        <a:srgbClr val="666666"/>
      </a:dk1>
      <a:lt1>
        <a:srgbClr val="FFFFFF"/>
      </a:lt1>
      <a:dk2>
        <a:srgbClr val="B7B7B7"/>
      </a:dk2>
      <a:lt2>
        <a:srgbClr val="E4E4E4"/>
      </a:lt2>
      <a:accent1>
        <a:srgbClr val="3C78D8"/>
      </a:accent1>
      <a:accent2>
        <a:srgbClr val="00FFFF"/>
      </a:accent2>
      <a:accent3>
        <a:srgbClr val="4050E5"/>
      </a:accent3>
      <a:accent4>
        <a:srgbClr val="C833FF"/>
      </a:accent4>
      <a:accent5>
        <a:srgbClr val="46E180"/>
      </a:accent5>
      <a:accent6>
        <a:srgbClr val="B8DF32"/>
      </a:accent6>
      <a:hlink>
        <a:srgbClr val="66666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403</TotalTime>
  <Words>315</Words>
  <Application>Microsoft Office PowerPoint</Application>
  <PresentationFormat>On-screen Show (16:9)</PresentationFormat>
  <Paragraphs>85</Paragraphs>
  <Slides>26</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Montserrat ExtraBold</vt:lpstr>
      <vt:lpstr>Calibri</vt:lpstr>
      <vt:lpstr>Montserrat Medium</vt:lpstr>
      <vt:lpstr>Arial</vt:lpstr>
      <vt:lpstr>Montserrat</vt:lpstr>
      <vt:lpstr>Montserrat Light</vt:lpstr>
      <vt:lpstr>Wingdings</vt:lpstr>
      <vt:lpstr>Juliet template</vt:lpstr>
      <vt:lpstr>Requirements Gathering Form Overview</vt:lpstr>
      <vt:lpstr>Naveen kumar (c0765772) </vt:lpstr>
      <vt:lpstr>Website Objective</vt:lpstr>
      <vt:lpstr>1. Objectives</vt:lpstr>
      <vt:lpstr>Provide a modern responsible website design that works both on mobile and desktop. Improve the website navigation areas. Provide more realistic photos options from different places. Improve users experience to motivate user to contact the business via phone or form contact. Increase online sales generating more profits for the agency.</vt:lpstr>
      <vt:lpstr>2. Features and functionalities</vt:lpstr>
      <vt:lpstr> Home   Services About us  Contact </vt:lpstr>
      <vt:lpstr>3. Deliverable</vt:lpstr>
      <vt:lpstr> Responsible for the basis of the project( Header and footer ) and the Home page.  Responsible for developing the About us and contact  Responsible for developing the Services , booking hotels , booking flights. </vt:lpstr>
      <vt:lpstr>4. Development schedule</vt:lpstr>
      <vt:lpstr>5.  Structure</vt:lpstr>
      <vt:lpstr>WEB DESIGN</vt:lpstr>
      <vt:lpstr>REVIEW DESIGN EXAMPLES</vt:lpstr>
      <vt:lpstr>LOGO</vt:lpstr>
      <vt:lpstr>COLOR SCHEME</vt:lpstr>
      <vt:lpstr>Mockups</vt:lpstr>
      <vt:lpstr>Mockups</vt:lpstr>
      <vt:lpstr>Mockups</vt:lpstr>
      <vt:lpstr>Mockups</vt:lpstr>
      <vt:lpstr>A PICTURE  WORTH MORE THAN A THOUSAND  WORDS</vt:lpstr>
      <vt:lpstr>All images on the website will be real high definition photos of perfect places for a trip, these photos will be made available in large size so that the user can clearly appreciate the destination to be chosen.</vt:lpstr>
      <vt:lpstr>MENU</vt:lpstr>
      <vt:lpstr>WEB MAINTENANCE AGREEMENT</vt:lpstr>
      <vt:lpstr>MAINTENANCE DELIVERABLES</vt:lpstr>
      <vt:lpstr>The document</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Requirements Gathering Form Overview</dc:title>
  <dc:creator>Poliana Barros</dc:creator>
  <cp:lastModifiedBy>Ravina Mehra</cp:lastModifiedBy>
  <cp:revision>26</cp:revision>
  <dcterms:created xsi:type="dcterms:W3CDTF">2019-11-14T04:03:47Z</dcterms:created>
  <dcterms:modified xsi:type="dcterms:W3CDTF">2020-03-21T04:17:49Z</dcterms:modified>
</cp:coreProperties>
</file>